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2" r:id="rId2"/>
  </p:sldMasterIdLst>
  <p:notesMasterIdLst>
    <p:notesMasterId r:id="rId19"/>
  </p:notesMasterIdLst>
  <p:sldIdLst>
    <p:sldId id="303" r:id="rId3"/>
    <p:sldId id="301" r:id="rId4"/>
    <p:sldId id="257" r:id="rId5"/>
    <p:sldId id="310" r:id="rId6"/>
    <p:sldId id="305" r:id="rId7"/>
    <p:sldId id="311" r:id="rId8"/>
    <p:sldId id="309" r:id="rId9"/>
    <p:sldId id="306" r:id="rId10"/>
    <p:sldId id="312" r:id="rId11"/>
    <p:sldId id="307" r:id="rId12"/>
    <p:sldId id="308" r:id="rId13"/>
    <p:sldId id="313" r:id="rId14"/>
    <p:sldId id="262" r:id="rId15"/>
    <p:sldId id="263" r:id="rId16"/>
    <p:sldId id="302" r:id="rId17"/>
    <p:sldId id="281"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079"/>
    <a:srgbClr val="000000"/>
    <a:srgbClr val="FFFFFF"/>
    <a:srgbClr val="9933FF"/>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0DFCA37-B322-4337-B4BF-254B5B034B08}" v="11" dt="2023-05-15T21:08:53.34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641"/>
    <p:restoredTop sz="89437" autoAdjust="0"/>
  </p:normalViewPr>
  <p:slideViewPr>
    <p:cSldViewPr snapToGrid="0">
      <p:cViewPr varScale="1">
        <p:scale>
          <a:sx n="111" d="100"/>
          <a:sy n="111" d="100"/>
        </p:scale>
        <p:origin x="248" y="8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microsoft.com/office/2015/10/relationships/revisionInfo" Target="revisionInfo.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17/5/23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3C6C9B9-8B50-42FF-A159-F543AEEAC290}"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5487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16</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19.png"/><Relationship Id="rId4" Type="http://schemas.openxmlformats.org/officeDocument/2006/relationships/image" Target="../media/image17.sv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6.png"/><Relationship Id="rId7" Type="http://schemas.openxmlformats.org/officeDocument/2006/relationships/image" Target="../media/image23.png"/><Relationship Id="rId2" Type="http://schemas.openxmlformats.org/officeDocument/2006/relationships/image" Target="../media/image20.jpg"/><Relationship Id="rId1" Type="http://schemas.openxmlformats.org/officeDocument/2006/relationships/slideMaster" Target="../slideMasters/slideMaster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7.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16.png"/><Relationship Id="rId7" Type="http://schemas.openxmlformats.org/officeDocument/2006/relationships/image" Target="../media/image26.png"/><Relationship Id="rId2" Type="http://schemas.openxmlformats.org/officeDocument/2006/relationships/image" Target="../media/image18.pn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19.png"/><Relationship Id="rId4" Type="http://schemas.openxmlformats.org/officeDocument/2006/relationships/image" Target="../media/image17.sv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jpg"/><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sv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4.jp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17/5/23</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E70321-02FC-D71A-3C57-00399340AD36}"/>
              </a:ext>
            </a:extLst>
          </p:cNvPr>
          <p:cNvPicPr>
            <a:picLocks noChangeAspect="1"/>
          </p:cNvPicPr>
          <p:nvPr userDrawn="1"/>
        </p:nvPicPr>
        <p:blipFill rotWithShape="1">
          <a:blip r:embed="rId2">
            <a:duotone>
              <a:prstClr val="black"/>
              <a:srgbClr val="6667AB">
                <a:tint val="45000"/>
                <a:satMod val="400000"/>
              </a:srgbClr>
            </a:duotone>
            <a:alphaModFix/>
            <a:extLst>
              <a:ext uri="{28A0092B-C50C-407E-A947-70E740481C1C}">
                <a14:useLocalDpi xmlns:a14="http://schemas.microsoft.com/office/drawing/2010/main" val="0"/>
              </a:ext>
            </a:extLst>
          </a:blip>
          <a:srcRect l="1" r="35949"/>
          <a:stretch/>
        </p:blipFill>
        <p:spPr>
          <a:xfrm>
            <a:off x="0" y="0"/>
            <a:ext cx="7808976" cy="6858000"/>
          </a:xfrm>
          <a:prstGeom prst="rect">
            <a:avLst/>
          </a:prstGeom>
        </p:spPr>
      </p:pic>
      <p:sp>
        <p:nvSpPr>
          <p:cNvPr id="3" name="Subtitle 2">
            <a:extLst>
              <a:ext uri="{FF2B5EF4-FFF2-40B4-BE49-F238E27FC236}">
                <a16:creationId xmlns:a16="http://schemas.microsoft.com/office/drawing/2014/main" id="{EA744FE7-650B-CAC9-FA1B-FDB53E30856B}"/>
              </a:ext>
            </a:extLst>
          </p:cNvPr>
          <p:cNvSpPr>
            <a:spLocks noGrp="1"/>
          </p:cNvSpPr>
          <p:nvPr>
            <p:ph type="subTitle" idx="1" hasCustomPrompt="1"/>
          </p:nvPr>
        </p:nvSpPr>
        <p:spPr>
          <a:xfrm>
            <a:off x="8040624" y="4157472"/>
            <a:ext cx="3931920" cy="822960"/>
          </a:xfrm>
        </p:spPr>
        <p:txBody>
          <a:bodyPr>
            <a:normAutofit/>
          </a:bodyPr>
          <a:lstStyle>
            <a:lvl1pPr marL="0" indent="0" algn="r">
              <a:buNone/>
              <a:defRPr sz="2000">
                <a:solidFill>
                  <a:schemeClr val="bg1"/>
                </a:solidFill>
                <a:latin typeface="Lor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little bit more detail about your presentation or other event data</a:t>
            </a:r>
          </a:p>
        </p:txBody>
      </p:sp>
      <p:sp>
        <p:nvSpPr>
          <p:cNvPr id="7" name="Title 6">
            <a:extLst>
              <a:ext uri="{FF2B5EF4-FFF2-40B4-BE49-F238E27FC236}">
                <a16:creationId xmlns:a16="http://schemas.microsoft.com/office/drawing/2014/main" id="{C77CDE79-6FB6-BB44-4089-78A060956032}"/>
              </a:ext>
            </a:extLst>
          </p:cNvPr>
          <p:cNvSpPr>
            <a:spLocks noGrp="1"/>
          </p:cNvSpPr>
          <p:nvPr>
            <p:ph type="title" hasCustomPrompt="1"/>
          </p:nvPr>
        </p:nvSpPr>
        <p:spPr>
          <a:xfrm>
            <a:off x="8040624" y="365125"/>
            <a:ext cx="3931920" cy="3335147"/>
          </a:xfrm>
        </p:spPr>
        <p:txBody>
          <a:bodyPr>
            <a:noAutofit/>
          </a:bodyPr>
          <a:lstStyle>
            <a:lvl1pPr algn="r">
              <a:defRPr sz="4400">
                <a:solidFill>
                  <a:srgbClr val="00CFE6"/>
                </a:solidFill>
              </a:defRPr>
            </a:lvl1pPr>
          </a:lstStyle>
          <a:p>
            <a:r>
              <a:rPr lang="en-US" dirty="0"/>
              <a:t>Your Super Cool Title for your presentation</a:t>
            </a:r>
          </a:p>
        </p:txBody>
      </p:sp>
      <p:pic>
        <p:nvPicPr>
          <p:cNvPr id="9" name="Graphic 8">
            <a:extLst>
              <a:ext uri="{FF2B5EF4-FFF2-40B4-BE49-F238E27FC236}">
                <a16:creationId xmlns:a16="http://schemas.microsoft.com/office/drawing/2014/main" id="{EFF08FAD-0AF8-5B31-E432-865F241666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pic>
        <p:nvPicPr>
          <p:cNvPr id="10" name="Picture 9" descr="Text&#10;&#10;Description automatically generated">
            <a:extLst>
              <a:ext uri="{FF2B5EF4-FFF2-40B4-BE49-F238E27FC236}">
                <a16:creationId xmlns:a16="http://schemas.microsoft.com/office/drawing/2014/main" id="{BFE53866-AF4D-479A-29B6-D6B1047EC8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12" name="TextBox 11">
            <a:extLst>
              <a:ext uri="{FF2B5EF4-FFF2-40B4-BE49-F238E27FC236}">
                <a16:creationId xmlns:a16="http://schemas.microsoft.com/office/drawing/2014/main" id="{061C4FEA-9F76-E912-B46B-521909F5620E}"/>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8485282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pic>
        <p:nvPicPr>
          <p:cNvPr id="4" name="Picture 3" descr="Luis Mañez Profile photo">
            <a:extLst>
              <a:ext uri="{FF2B5EF4-FFF2-40B4-BE49-F238E27FC236}">
                <a16:creationId xmlns:a16="http://schemas.microsoft.com/office/drawing/2014/main" id="{4C5634A4-841E-1320-59D2-BC41B266DF6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4750" r="14247" b="-3"/>
          <a:stretch/>
        </p:blipFill>
        <p:spPr>
          <a:xfrm>
            <a:off x="1437703" y="2075357"/>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p:spPr>
      </p:pic>
      <p:pic>
        <p:nvPicPr>
          <p:cNvPr id="5" name="Graphic 4">
            <a:extLst>
              <a:ext uri="{FF2B5EF4-FFF2-40B4-BE49-F238E27FC236}">
                <a16:creationId xmlns:a16="http://schemas.microsoft.com/office/drawing/2014/main" id="{426D6A8B-AFD4-4F41-402E-BE7C6A4CAE4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E4905A7B-475E-5181-BA30-EBFC5AA401E1}"/>
              </a:ext>
            </a:extLst>
          </p:cNvPr>
          <p:cNvSpPr txBox="1">
            <a:spLocks noGrp="1" noRot="1" noMove="1" noResize="1" noEditPoints="1" noAdjustHandles="1" noChangeArrowheads="1" noChangeShapeType="1"/>
          </p:cNvSpPr>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grpSp>
        <p:nvGrpSpPr>
          <p:cNvPr id="7" name="Group 6">
            <a:extLst>
              <a:ext uri="{FF2B5EF4-FFF2-40B4-BE49-F238E27FC236}">
                <a16:creationId xmlns:a16="http://schemas.microsoft.com/office/drawing/2014/main" id="{8516AA2B-41A4-62BC-7BAF-3455F0FDC53B}"/>
              </a:ext>
            </a:extLst>
          </p:cNvPr>
          <p:cNvGrpSpPr>
            <a:grpSpLocks noGrp="1" noUngrp="1" noRot="1" noMove="1" noResize="1"/>
          </p:cNvGrpSpPr>
          <p:nvPr userDrawn="1"/>
        </p:nvGrpSpPr>
        <p:grpSpPr>
          <a:xfrm>
            <a:off x="1581647" y="5105568"/>
            <a:ext cx="2259710" cy="761761"/>
            <a:chOff x="1581647" y="5105568"/>
            <a:chExt cx="2259710" cy="761761"/>
          </a:xfrm>
        </p:grpSpPr>
        <p:grpSp>
          <p:nvGrpSpPr>
            <p:cNvPr id="8" name="Group 7">
              <a:extLst>
                <a:ext uri="{FF2B5EF4-FFF2-40B4-BE49-F238E27FC236}">
                  <a16:creationId xmlns:a16="http://schemas.microsoft.com/office/drawing/2014/main" id="{31CCBEAC-5763-75CC-0D3C-E5F7065D382B}"/>
                </a:ext>
              </a:extLst>
            </p:cNvPr>
            <p:cNvGrpSpPr>
              <a:grpSpLocks noGrp="1" noUngrp="1" noRot="1" noMove="1" noResize="1"/>
            </p:cNvGrpSpPr>
            <p:nvPr/>
          </p:nvGrpSpPr>
          <p:grpSpPr>
            <a:xfrm>
              <a:off x="1866767" y="5105568"/>
              <a:ext cx="1689469" cy="455955"/>
              <a:chOff x="711137" y="4893283"/>
              <a:chExt cx="2259710" cy="609852"/>
            </a:xfrm>
          </p:grpSpPr>
          <p:pic>
            <p:nvPicPr>
              <p:cNvPr id="10" name="Picture 9">
                <a:extLst>
                  <a:ext uri="{FF2B5EF4-FFF2-40B4-BE49-F238E27FC236}">
                    <a16:creationId xmlns:a16="http://schemas.microsoft.com/office/drawing/2014/main" id="{8FF4894B-AFD1-082A-4E52-BC8F54A1487F}"/>
                  </a:ext>
                </a:extLst>
              </p:cNvPr>
              <p:cNvPicPr>
                <a:picLocks noGrp="1" noRot="1" noChangeAspect="1" noMove="1" noResize="1" noEditPoints="1" noAdjustHandles="1" noChangeArrowheads="1" noChangeShapeType="1" noCrop="1"/>
              </p:cNvPicPr>
              <p:nvPr/>
            </p:nvPicPr>
            <p:blipFill>
              <a:blip r:embed="rId5"/>
              <a:stretch>
                <a:fillRect/>
              </a:stretch>
            </p:blipFill>
            <p:spPr>
              <a:xfrm>
                <a:off x="711137" y="4893283"/>
                <a:ext cx="609600" cy="609600"/>
              </a:xfrm>
              <a:prstGeom prst="rect">
                <a:avLst/>
              </a:prstGeom>
            </p:spPr>
          </p:pic>
          <p:pic>
            <p:nvPicPr>
              <p:cNvPr id="11" name="Picture 10">
                <a:extLst>
                  <a:ext uri="{FF2B5EF4-FFF2-40B4-BE49-F238E27FC236}">
                    <a16:creationId xmlns:a16="http://schemas.microsoft.com/office/drawing/2014/main" id="{FE147FDD-7716-4A13-A5D2-7D49EE34CBBC}"/>
                  </a:ext>
                </a:extLst>
              </p:cNvPr>
              <p:cNvPicPr>
                <a:picLocks noGrp="1" noRot="1" noChangeAspect="1" noMove="1" noResize="1" noEditPoints="1" noAdjustHandles="1" noChangeArrowheads="1" noChangeShapeType="1" noCrop="1"/>
              </p:cNvPicPr>
              <p:nvPr/>
            </p:nvPicPr>
            <p:blipFill>
              <a:blip r:embed="rId6"/>
              <a:stretch>
                <a:fillRect/>
              </a:stretch>
            </p:blipFill>
            <p:spPr>
              <a:xfrm>
                <a:off x="1536192" y="4893535"/>
                <a:ext cx="609600" cy="609600"/>
              </a:xfrm>
              <a:prstGeom prst="rect">
                <a:avLst/>
              </a:prstGeom>
            </p:spPr>
          </p:pic>
          <p:pic>
            <p:nvPicPr>
              <p:cNvPr id="12" name="Picture 11">
                <a:extLst>
                  <a:ext uri="{FF2B5EF4-FFF2-40B4-BE49-F238E27FC236}">
                    <a16:creationId xmlns:a16="http://schemas.microsoft.com/office/drawing/2014/main" id="{CDFB8013-9C8D-4284-F83E-0811E2F16F33}"/>
                  </a:ext>
                </a:extLst>
              </p:cNvPr>
              <p:cNvPicPr>
                <a:picLocks noGrp="1" noRot="1" noChangeAspect="1" noMove="1" noResize="1" noEditPoints="1" noAdjustHandles="1" noChangeArrowheads="1" noChangeShapeType="1" noCrop="1"/>
              </p:cNvPicPr>
              <p:nvPr/>
            </p:nvPicPr>
            <p:blipFill>
              <a:blip r:embed="rId7"/>
              <a:stretch>
                <a:fillRect/>
              </a:stretch>
            </p:blipFill>
            <p:spPr>
              <a:xfrm>
                <a:off x="2361247" y="4893283"/>
                <a:ext cx="609600" cy="609600"/>
              </a:xfrm>
              <a:prstGeom prst="rect">
                <a:avLst/>
              </a:prstGeom>
            </p:spPr>
          </p:pic>
        </p:grpSp>
        <p:sp>
          <p:nvSpPr>
            <p:cNvPr id="9" name="TextBox 8">
              <a:extLst>
                <a:ext uri="{FF2B5EF4-FFF2-40B4-BE49-F238E27FC236}">
                  <a16:creationId xmlns:a16="http://schemas.microsoft.com/office/drawing/2014/main" id="{4DDA9F3B-C926-D9DE-83DC-7FE1ADF64B49}"/>
                </a:ext>
              </a:extLst>
            </p:cNvPr>
            <p:cNvSpPr txBox="1">
              <a:spLocks noGrp="1" noRot="1" noMove="1" noResize="1" noEditPoints="1" noAdjustHandles="1" noChangeArrowheads="1" noChangeShapeType="1"/>
            </p:cNvSpPr>
            <p:nvPr/>
          </p:nvSpPr>
          <p:spPr>
            <a:xfrm>
              <a:off x="1581647" y="5559552"/>
              <a:ext cx="2259710"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@luismanez</a:t>
              </a:r>
            </a:p>
          </p:txBody>
        </p:sp>
      </p:grpSp>
      <p:pic>
        <p:nvPicPr>
          <p:cNvPr id="18" name="Picture 17" descr="Text&#10;&#10;Description automatically generated with medium confidence">
            <a:extLst>
              <a:ext uri="{FF2B5EF4-FFF2-40B4-BE49-F238E27FC236}">
                <a16:creationId xmlns:a16="http://schemas.microsoft.com/office/drawing/2014/main" id="{A3B4F3C8-2D90-0182-5EAB-99AF74477E7E}"/>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10215345" y="5041392"/>
            <a:ext cx="751359" cy="1189651"/>
          </a:xfrm>
          <a:prstGeom prst="rect">
            <a:avLst/>
          </a:prstGeom>
        </p:spPr>
      </p:pic>
      <p:sp>
        <p:nvSpPr>
          <p:cNvPr id="19" name="Title 6">
            <a:extLst>
              <a:ext uri="{FF2B5EF4-FFF2-40B4-BE49-F238E27FC236}">
                <a16:creationId xmlns:a16="http://schemas.microsoft.com/office/drawing/2014/main" id="{7AB719FD-3DF2-3758-432A-81B6B29840F2}"/>
              </a:ext>
            </a:extLst>
          </p:cNvPr>
          <p:cNvSpPr>
            <a:spLocks noGrp="1"/>
          </p:cNvSpPr>
          <p:nvPr>
            <p:ph type="title" hasCustomPrompt="1"/>
          </p:nvPr>
        </p:nvSpPr>
        <p:spPr>
          <a:xfrm>
            <a:off x="6877211" y="1420368"/>
            <a:ext cx="4163568" cy="1413891"/>
          </a:xfrm>
        </p:spPr>
        <p:txBody>
          <a:bodyPr>
            <a:noAutofit/>
          </a:bodyPr>
          <a:lstStyle>
            <a:lvl1pPr algn="r">
              <a:defRPr sz="4400" b="0">
                <a:solidFill>
                  <a:srgbClr val="38AECC"/>
                </a:solidFill>
              </a:defRPr>
            </a:lvl1pPr>
          </a:lstStyle>
          <a:p>
            <a:r>
              <a:rPr lang="en-US" dirty="0"/>
              <a:t>About Me</a:t>
            </a:r>
          </a:p>
        </p:txBody>
      </p:sp>
      <p:sp>
        <p:nvSpPr>
          <p:cNvPr id="27" name="Subtitle 2">
            <a:extLst>
              <a:ext uri="{FF2B5EF4-FFF2-40B4-BE49-F238E27FC236}">
                <a16:creationId xmlns:a16="http://schemas.microsoft.com/office/drawing/2014/main" id="{30BE4D3E-7467-CB43-A32F-EA2978E24DCA}"/>
              </a:ext>
            </a:extLst>
          </p:cNvPr>
          <p:cNvSpPr txBox="1">
            <a:spLocks/>
          </p:cNvSpPr>
          <p:nvPr userDrawn="1"/>
        </p:nvSpPr>
        <p:spPr>
          <a:xfrm>
            <a:off x="5206993" y="3123651"/>
            <a:ext cx="5833787" cy="50482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Chief Architect @ ClearPeople</a:t>
            </a:r>
            <a:endParaRPr kumimoji="0" lang="en-US" sz="1800" b="0" i="0" u="none" strike="noStrike" kern="1200" cap="none" spc="0" normalizeH="0" baseline="0" noProof="0" dirty="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sp>
        <p:nvSpPr>
          <p:cNvPr id="28" name="Subtitle 2">
            <a:extLst>
              <a:ext uri="{FF2B5EF4-FFF2-40B4-BE49-F238E27FC236}">
                <a16:creationId xmlns:a16="http://schemas.microsoft.com/office/drawing/2014/main" id="{3EC595EC-5112-7122-9184-615D71208D38}"/>
              </a:ext>
            </a:extLst>
          </p:cNvPr>
          <p:cNvSpPr txBox="1">
            <a:spLocks/>
          </p:cNvSpPr>
          <p:nvPr userDrawn="1"/>
        </p:nvSpPr>
        <p:spPr>
          <a:xfrm>
            <a:off x="5206992" y="3967436"/>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solidFill>
                  <a:prstClr val="white"/>
                </a:solidFill>
                <a:latin typeface="Montserrat" panose="00000500000000000000" pitchFamily="2" charset="0"/>
                <a:ea typeface="Open Sans" panose="020B0606030504020204" pitchFamily="34" charset="0"/>
                <a:cs typeface="Open Sans" panose="020B0606030504020204" pitchFamily="34" charset="0"/>
              </a:rPr>
              <a:t>Microsoft 365 Development MVP. More than 20 years of experience working with Microsoft Technologies. MS Certified specialist in Developing Azure and SharePoint MCPD. Passionate about technology, blogger, technical writer and MS community active member.</a:t>
            </a:r>
          </a:p>
        </p:txBody>
      </p:sp>
    </p:spTree>
    <p:extLst>
      <p:ext uri="{BB962C8B-B14F-4D97-AF65-F5344CB8AC3E}">
        <p14:creationId xmlns:p14="http://schemas.microsoft.com/office/powerpoint/2010/main" val="114612024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mpty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9A8DD08-B7A3-416D-BB47-D56A1A1E5D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304" y="108966"/>
            <a:ext cx="333375" cy="190500"/>
          </a:xfrm>
          <a:prstGeom prst="rect">
            <a:avLst/>
          </a:prstGeom>
        </p:spPr>
      </p:pic>
    </p:spTree>
    <p:extLst>
      <p:ext uri="{BB962C8B-B14F-4D97-AF65-F5344CB8AC3E}">
        <p14:creationId xmlns:p14="http://schemas.microsoft.com/office/powerpoint/2010/main" val="407241945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6585109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9466E3CA-3C6D-7CE7-B66F-6F461B071E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56D873AE-6243-3E80-194C-A580DC9A3507}"/>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181747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6566884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aphic 1">
            <a:extLst>
              <a:ext uri="{FF2B5EF4-FFF2-40B4-BE49-F238E27FC236}">
                <a16:creationId xmlns:a16="http://schemas.microsoft.com/office/drawing/2014/main" id="{272F43C8-FC8A-4821-C998-50EACA181F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3" name="TextBox 2">
            <a:extLst>
              <a:ext uri="{FF2B5EF4-FFF2-40B4-BE49-F238E27FC236}">
                <a16:creationId xmlns:a16="http://schemas.microsoft.com/office/drawing/2014/main" id="{D2D2234E-D9B1-30EC-FA74-8BB807A1E120}"/>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pic>
        <p:nvPicPr>
          <p:cNvPr id="5" name="Picture 4" descr="Text&#10;&#10;Description automatically generated">
            <a:extLst>
              <a:ext uri="{FF2B5EF4-FFF2-40B4-BE49-F238E27FC236}">
                <a16:creationId xmlns:a16="http://schemas.microsoft.com/office/drawing/2014/main" id="{F418E2E2-09CA-4D79-6B73-F1F5A3E979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6" name="TextBox 5">
            <a:extLst>
              <a:ext uri="{FF2B5EF4-FFF2-40B4-BE49-F238E27FC236}">
                <a16:creationId xmlns:a16="http://schemas.microsoft.com/office/drawing/2014/main" id="{D9118A70-AEEB-5FBB-5556-4673FAA88B11}"/>
              </a:ext>
            </a:extLst>
          </p:cNvPr>
          <p:cNvSpPr txBox="1"/>
          <p:nvPr userDrawn="1"/>
        </p:nvSpPr>
        <p:spPr>
          <a:xfrm>
            <a:off x="1219200" y="6469939"/>
            <a:ext cx="1599526" cy="261610"/>
          </a:xfrm>
          <a:prstGeom prst="rect">
            <a:avLst/>
          </a:prstGeom>
          <a:noFill/>
        </p:spPr>
        <p:txBody>
          <a:bodyPr wrap="square" rtlCol="0">
            <a:spAutoFit/>
          </a:bodyPr>
          <a:lstStyle/>
          <a:p>
            <a:r>
              <a:rPr lang="en-US" sz="1100" dirty="0">
                <a:solidFill>
                  <a:schemeClr val="bg1"/>
                </a:solidFill>
                <a:latin typeface="Montserrat" panose="00000500000000000000" pitchFamily="2" charset="0"/>
              </a:rPr>
              <a:t>@luismanez</a:t>
            </a:r>
          </a:p>
        </p:txBody>
      </p:sp>
      <p:pic>
        <p:nvPicPr>
          <p:cNvPr id="7" name="Picture 6">
            <a:extLst>
              <a:ext uri="{FF2B5EF4-FFF2-40B4-BE49-F238E27FC236}">
                <a16:creationId xmlns:a16="http://schemas.microsoft.com/office/drawing/2014/main" id="{9CE2FDA8-7D80-98E0-D4D1-7CB98BF78300}"/>
              </a:ext>
            </a:extLst>
          </p:cNvPr>
          <p:cNvPicPr>
            <a:picLocks noChangeAspect="1"/>
          </p:cNvPicPr>
          <p:nvPr userDrawn="1"/>
        </p:nvPicPr>
        <p:blipFill>
          <a:blip r:embed="rId6"/>
          <a:stretch>
            <a:fillRect/>
          </a:stretch>
        </p:blipFill>
        <p:spPr>
          <a:xfrm>
            <a:off x="219961" y="6442120"/>
            <a:ext cx="294198" cy="294198"/>
          </a:xfrm>
          <a:prstGeom prst="rect">
            <a:avLst/>
          </a:prstGeom>
        </p:spPr>
      </p:pic>
      <p:pic>
        <p:nvPicPr>
          <p:cNvPr id="8" name="Picture 7">
            <a:extLst>
              <a:ext uri="{FF2B5EF4-FFF2-40B4-BE49-F238E27FC236}">
                <a16:creationId xmlns:a16="http://schemas.microsoft.com/office/drawing/2014/main" id="{8387FE45-12F2-CC52-DBCF-ED52EBBD502C}"/>
              </a:ext>
            </a:extLst>
          </p:cNvPr>
          <p:cNvPicPr>
            <a:picLocks noChangeAspect="1"/>
          </p:cNvPicPr>
          <p:nvPr userDrawn="1"/>
        </p:nvPicPr>
        <p:blipFill>
          <a:blip r:embed="rId7"/>
          <a:stretch>
            <a:fillRect/>
          </a:stretch>
        </p:blipFill>
        <p:spPr>
          <a:xfrm>
            <a:off x="588769" y="6442120"/>
            <a:ext cx="294198" cy="294198"/>
          </a:xfrm>
          <a:prstGeom prst="rect">
            <a:avLst/>
          </a:prstGeom>
        </p:spPr>
      </p:pic>
      <p:pic>
        <p:nvPicPr>
          <p:cNvPr id="9" name="Picture 8">
            <a:extLst>
              <a:ext uri="{FF2B5EF4-FFF2-40B4-BE49-F238E27FC236}">
                <a16:creationId xmlns:a16="http://schemas.microsoft.com/office/drawing/2014/main" id="{34AA14B7-20A9-A646-8AF2-402DBCB06103}"/>
              </a:ext>
            </a:extLst>
          </p:cNvPr>
          <p:cNvPicPr>
            <a:picLocks noChangeAspect="1"/>
          </p:cNvPicPr>
          <p:nvPr userDrawn="1"/>
        </p:nvPicPr>
        <p:blipFill>
          <a:blip r:embed="rId8"/>
          <a:stretch>
            <a:fillRect/>
          </a:stretch>
        </p:blipFill>
        <p:spPr>
          <a:xfrm>
            <a:off x="957577" y="6445778"/>
            <a:ext cx="294198" cy="294198"/>
          </a:xfrm>
          <a:prstGeom prst="rect">
            <a:avLst/>
          </a:prstGeom>
        </p:spPr>
      </p:pic>
      <p:sp>
        <p:nvSpPr>
          <p:cNvPr id="13" name="Text Placeholder 12">
            <a:extLst>
              <a:ext uri="{FF2B5EF4-FFF2-40B4-BE49-F238E27FC236}">
                <a16:creationId xmlns:a16="http://schemas.microsoft.com/office/drawing/2014/main" id="{2681A872-717A-C4E6-B8DF-E1F63C05806C}"/>
              </a:ext>
            </a:extLst>
          </p:cNvPr>
          <p:cNvSpPr>
            <a:spLocks noGrp="1"/>
          </p:cNvSpPr>
          <p:nvPr>
            <p:ph type="body" sz="quarter" idx="10" hasCustomPrompt="1"/>
          </p:nvPr>
        </p:nvSpPr>
        <p:spPr>
          <a:xfrm>
            <a:off x="3990213" y="2721769"/>
            <a:ext cx="4211574" cy="1414462"/>
          </a:xfrm>
        </p:spPr>
        <p:txBody>
          <a:bodyPr anchor="ctr">
            <a:noAutofit/>
          </a:bodyPr>
          <a:lstStyle>
            <a:lvl1pPr marL="0" indent="0">
              <a:buNone/>
              <a:defRPr sz="80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Thanks!</a:t>
            </a:r>
          </a:p>
        </p:txBody>
      </p:sp>
    </p:spTree>
    <p:extLst>
      <p:ext uri="{BB962C8B-B14F-4D97-AF65-F5344CB8AC3E}">
        <p14:creationId xmlns:p14="http://schemas.microsoft.com/office/powerpoint/2010/main" val="312875058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54415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B10A-F097-68F0-EA62-D7167CF31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0BE56-EF36-CA8F-E1D5-8CC83626A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8700823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4876-7072-D3B1-83E9-EC791D78E4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4C6DD2-20E8-E9DD-1E05-230ECEC34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40021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17/5/23</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561E-A1A3-0D2D-B898-D412A6ACE7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442135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413B-DDF1-F3B8-1ED1-695FE1308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74970-9126-C51C-8AAB-675B001BB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32BEA1-F714-872A-2DED-C25580C35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6C4F6-5889-105E-7E39-AD3E969EE9B5}"/>
              </a:ext>
            </a:extLst>
          </p:cNvPr>
          <p:cNvSpPr>
            <a:spLocks noGrp="1"/>
          </p:cNvSpPr>
          <p:nvPr>
            <p:ph type="dt" sz="half" idx="10"/>
          </p:nvPr>
        </p:nvSpPr>
        <p:spPr/>
        <p:txBody>
          <a:bodyPr/>
          <a:lstStyle/>
          <a:p>
            <a:fld id="{71781F60-9071-4EBF-9401-27F520888BB5}" type="datetimeFigureOut">
              <a:rPr lang="en-US" smtClean="0"/>
              <a:t>5/17/23</a:t>
            </a:fld>
            <a:endParaRPr lang="en-US"/>
          </a:p>
        </p:txBody>
      </p:sp>
      <p:sp>
        <p:nvSpPr>
          <p:cNvPr id="6" name="Footer Placeholder 5">
            <a:extLst>
              <a:ext uri="{FF2B5EF4-FFF2-40B4-BE49-F238E27FC236}">
                <a16:creationId xmlns:a16="http://schemas.microsoft.com/office/drawing/2014/main" id="{6B4D2A68-D91E-ED60-2ABC-683AE51296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FE4184-3263-2E74-96B6-314C3FB505B2}"/>
              </a:ext>
            </a:extLst>
          </p:cNvPr>
          <p:cNvSpPr>
            <a:spLocks noGrp="1"/>
          </p:cNvSpPr>
          <p:nvPr>
            <p:ph type="sldNum" sz="quarter" idx="12"/>
          </p:nvPr>
        </p:nvSpPr>
        <p:spPr>
          <a:xfrm>
            <a:off x="8610600" y="6356350"/>
            <a:ext cx="2743200" cy="365125"/>
          </a:xfrm>
          <a:prstGeom prst="rect">
            <a:avLst/>
          </a:prstGeom>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883755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17/5/23</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17/5/23</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ustom Layout">
    <p:bg>
      <p:bgPr>
        <a:solidFill>
          <a:schemeClr val="bg1"/>
        </a:solidFill>
        <a:effectLst/>
      </p:bgPr>
    </p:bg>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3A59D070-F1A6-1383-EA33-8349059A6FEA}"/>
              </a:ext>
            </a:extLst>
          </p:cNvPr>
          <p:cNvSpPr/>
          <p:nvPr userDrawn="1"/>
        </p:nvSpPr>
        <p:spPr>
          <a:xfrm>
            <a:off x="0" y="0"/>
            <a:ext cx="12192000" cy="6858000"/>
          </a:xfrm>
          <a:prstGeom prst="rect">
            <a:avLst/>
          </a:prstGeom>
          <a:solidFill>
            <a:srgbClr val="000000">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rgbClr val="682079"/>
                </a:solidFill>
                <a:latin typeface="+mn-lt"/>
              </a:rPr>
              <a:t>#netcoreconf</a:t>
            </a:r>
          </a:p>
        </p:txBody>
      </p:sp>
      <p:grpSp>
        <p:nvGrpSpPr>
          <p:cNvPr id="25" name="Grupo 24">
            <a:extLst>
              <a:ext uri="{FF2B5EF4-FFF2-40B4-BE49-F238E27FC236}">
                <a16:creationId xmlns:a16="http://schemas.microsoft.com/office/drawing/2014/main" id="{EC2EABAC-DABB-6BF2-157A-D61C2DE7EF64}"/>
              </a:ext>
            </a:extLst>
          </p:cNvPr>
          <p:cNvGrpSpPr/>
          <p:nvPr userDrawn="1"/>
        </p:nvGrpSpPr>
        <p:grpSpPr>
          <a:xfrm>
            <a:off x="738199" y="1007247"/>
            <a:ext cx="10629464" cy="2523175"/>
            <a:chOff x="738199" y="1007247"/>
            <a:chExt cx="10629464" cy="2523175"/>
          </a:xfrm>
        </p:grpSpPr>
        <p:pic>
          <p:nvPicPr>
            <p:cNvPr id="2" name="Imagen 1">
              <a:extLst>
                <a:ext uri="{FF2B5EF4-FFF2-40B4-BE49-F238E27FC236}">
                  <a16:creationId xmlns:a16="http://schemas.microsoft.com/office/drawing/2014/main" id="{5A8AD274-D51E-E383-112F-42E14B408A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27663" y="1007247"/>
              <a:ext cx="5040000" cy="2523175"/>
            </a:xfrm>
            <a:prstGeom prst="rect">
              <a:avLst/>
            </a:prstGeom>
            <a:effectLst>
              <a:glow>
                <a:schemeClr val="accent1">
                  <a:alpha val="40000"/>
                </a:schemeClr>
              </a:glow>
            </a:effectLst>
          </p:spPr>
        </p:pic>
        <p:pic>
          <p:nvPicPr>
            <p:cNvPr id="7" name="Gráfico 6">
              <a:extLst>
                <a:ext uri="{FF2B5EF4-FFF2-40B4-BE49-F238E27FC236}">
                  <a16:creationId xmlns:a16="http://schemas.microsoft.com/office/drawing/2014/main" id="{777006CE-66D0-30E3-DB67-B1CDFAB65A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9" y="1882107"/>
              <a:ext cx="5259494" cy="773455"/>
            </a:xfrm>
            <a:prstGeom prst="rect">
              <a:avLst/>
            </a:prstGeom>
            <a:effectLst>
              <a:glow>
                <a:schemeClr val="accent1">
                  <a:alpha val="40000"/>
                </a:schemeClr>
              </a:glow>
            </a:effectLst>
          </p:spPr>
        </p:pic>
      </p:grpSp>
      <p:grpSp>
        <p:nvGrpSpPr>
          <p:cNvPr id="24" name="Grupo 23">
            <a:extLst>
              <a:ext uri="{FF2B5EF4-FFF2-40B4-BE49-F238E27FC236}">
                <a16:creationId xmlns:a16="http://schemas.microsoft.com/office/drawing/2014/main" id="{CC485B8E-C5CB-55E4-A99F-78A68B43B372}"/>
              </a:ext>
            </a:extLst>
          </p:cNvPr>
          <p:cNvGrpSpPr/>
          <p:nvPr userDrawn="1"/>
        </p:nvGrpSpPr>
        <p:grpSpPr>
          <a:xfrm>
            <a:off x="718087" y="2992004"/>
            <a:ext cx="10755825" cy="2506244"/>
            <a:chOff x="898645" y="2920564"/>
            <a:chExt cx="10755825" cy="2506244"/>
          </a:xfrm>
        </p:grpSpPr>
        <p:pic>
          <p:nvPicPr>
            <p:cNvPr id="12" name="Imagen 11" descr="Un letrero de color negro&#10;&#10;Descripción generada automáticamente con confianza media">
              <a:extLst>
                <a:ext uri="{FF2B5EF4-FFF2-40B4-BE49-F238E27FC236}">
                  <a16:creationId xmlns:a16="http://schemas.microsoft.com/office/drawing/2014/main" id="{99B5C0DF-0667-6BB4-B087-2A338F8F0D6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98645" y="3990580"/>
              <a:ext cx="1868496" cy="685453"/>
            </a:xfrm>
            <a:prstGeom prst="rect">
              <a:avLst/>
            </a:prstGeom>
          </p:spPr>
        </p:pic>
        <p:pic>
          <p:nvPicPr>
            <p:cNvPr id="14" name="Gráfico 13">
              <a:extLst>
                <a:ext uri="{FF2B5EF4-FFF2-40B4-BE49-F238E27FC236}">
                  <a16:creationId xmlns:a16="http://schemas.microsoft.com/office/drawing/2014/main" id="{46E2EE14-7E78-EC1F-E1B2-FF397C97C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09382" y="2920564"/>
              <a:ext cx="3542080" cy="2506244"/>
            </a:xfrm>
            <a:prstGeom prst="rect">
              <a:avLst/>
            </a:prstGeom>
          </p:spPr>
        </p:pic>
        <p:pic>
          <p:nvPicPr>
            <p:cNvPr id="20" name="Imagen 19" descr="Logotipo&#10;&#10;Descripción generada automáticamente">
              <a:extLst>
                <a:ext uri="{FF2B5EF4-FFF2-40B4-BE49-F238E27FC236}">
                  <a16:creationId xmlns:a16="http://schemas.microsoft.com/office/drawing/2014/main" id="{1D1BE4AF-5062-CFB4-8451-3E355E44A51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680147" y="3717883"/>
              <a:ext cx="2731515" cy="1169537"/>
            </a:xfrm>
            <a:prstGeom prst="rect">
              <a:avLst/>
            </a:prstGeom>
          </p:spPr>
        </p:pic>
        <p:pic>
          <p:nvPicPr>
            <p:cNvPr id="22" name="Imagen 21">
              <a:extLst>
                <a:ext uri="{FF2B5EF4-FFF2-40B4-BE49-F238E27FC236}">
                  <a16:creationId xmlns:a16="http://schemas.microsoft.com/office/drawing/2014/main" id="{D8E122EB-331F-BDFC-0229-351794A7FFD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730283" y="4175494"/>
              <a:ext cx="2924187" cy="357198"/>
            </a:xfrm>
            <a:prstGeom prst="rect">
              <a:avLst/>
            </a:prstGeom>
          </p:spPr>
        </p:pic>
      </p:grpSp>
      <p:sp>
        <p:nvSpPr>
          <p:cNvPr id="31" name="Título 4">
            <a:extLst>
              <a:ext uri="{FF2B5EF4-FFF2-40B4-BE49-F238E27FC236}">
                <a16:creationId xmlns:a16="http://schemas.microsoft.com/office/drawing/2014/main" id="{3B3ECC5B-FE42-8C8C-1B85-91F9FB2864C8}"/>
              </a:ext>
            </a:extLst>
          </p:cNvPr>
          <p:cNvSpPr txBox="1">
            <a:spLocks/>
          </p:cNvSpPr>
          <p:nvPr userDrawn="1"/>
        </p:nvSpPr>
        <p:spPr>
          <a:xfrm>
            <a:off x="4366848" y="184662"/>
            <a:ext cx="2963320"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b="1" dirty="0">
                <a:solidFill>
                  <a:srgbClr val="682079"/>
                </a:solidFill>
                <a:latin typeface="Trebuchet MS" panose="020B0603020202020204" pitchFamily="34" charset="0"/>
              </a:rPr>
              <a:t>Sponsors</a:t>
            </a:r>
          </a:p>
        </p:txBody>
      </p:sp>
      <p:pic>
        <p:nvPicPr>
          <p:cNvPr id="4" name="Imagen 3" descr="Imagen que contiene Icono&#10;&#10;Descripción generada automáticamente">
            <a:extLst>
              <a:ext uri="{FF2B5EF4-FFF2-40B4-BE49-F238E27FC236}">
                <a16:creationId xmlns:a16="http://schemas.microsoft.com/office/drawing/2014/main" id="{47F207C7-832F-10BC-2A39-A3F9B253F34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714058" y="5217761"/>
            <a:ext cx="713691" cy="478173"/>
          </a:xfrm>
          <a:prstGeom prst="rect">
            <a:avLst/>
          </a:prstGeom>
        </p:spPr>
      </p:pic>
    </p:spTree>
    <p:extLst>
      <p:ext uri="{BB962C8B-B14F-4D97-AF65-F5344CB8AC3E}">
        <p14:creationId xmlns:p14="http://schemas.microsoft.com/office/powerpoint/2010/main" val="4070457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Custom Layout">
    <p:bg>
      <p:bgPr>
        <a:solidFill>
          <a:schemeClr val="bg1"/>
        </a:solidFill>
        <a:effectLst/>
      </p:bgPr>
    </p:bg>
    <p:spTree>
      <p:nvGrpSpPr>
        <p:cNvPr id="1" name=""/>
        <p:cNvGrpSpPr/>
        <p:nvPr/>
      </p:nvGrpSpPr>
      <p:grpSpPr>
        <a:xfrm>
          <a:off x="0" y="0"/>
          <a:ext cx="0" cy="0"/>
          <a:chOff x="0" y="0"/>
          <a:chExt cx="0" cy="0"/>
        </a:xfrm>
      </p:grpSpPr>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2023</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rgbClr val="682079"/>
                </a:solidFill>
                <a:latin typeface="+mn-lt"/>
              </a:rPr>
              <a:t>#netcoreconf</a:t>
            </a:r>
          </a:p>
        </p:txBody>
      </p:sp>
      <p:grpSp>
        <p:nvGrpSpPr>
          <p:cNvPr id="25" name="Grupo 24">
            <a:extLst>
              <a:ext uri="{FF2B5EF4-FFF2-40B4-BE49-F238E27FC236}">
                <a16:creationId xmlns:a16="http://schemas.microsoft.com/office/drawing/2014/main" id="{EC2EABAC-DABB-6BF2-157A-D61C2DE7EF64}"/>
              </a:ext>
            </a:extLst>
          </p:cNvPr>
          <p:cNvGrpSpPr/>
          <p:nvPr userDrawn="1"/>
        </p:nvGrpSpPr>
        <p:grpSpPr>
          <a:xfrm>
            <a:off x="786254" y="630115"/>
            <a:ext cx="10629464" cy="2523175"/>
            <a:chOff x="738199" y="1007247"/>
            <a:chExt cx="10629464" cy="2523175"/>
          </a:xfrm>
        </p:grpSpPr>
        <p:pic>
          <p:nvPicPr>
            <p:cNvPr id="2" name="Imagen 1">
              <a:extLst>
                <a:ext uri="{FF2B5EF4-FFF2-40B4-BE49-F238E27FC236}">
                  <a16:creationId xmlns:a16="http://schemas.microsoft.com/office/drawing/2014/main" id="{5A8AD274-D51E-E383-112F-42E14B408A5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327663" y="1007247"/>
              <a:ext cx="5040000" cy="2523175"/>
            </a:xfrm>
            <a:prstGeom prst="rect">
              <a:avLst/>
            </a:prstGeom>
            <a:effectLst>
              <a:glow>
                <a:schemeClr val="accent1">
                  <a:alpha val="40000"/>
                </a:schemeClr>
              </a:glow>
            </a:effectLst>
          </p:spPr>
        </p:pic>
        <p:pic>
          <p:nvPicPr>
            <p:cNvPr id="7" name="Gráfico 6">
              <a:extLst>
                <a:ext uri="{FF2B5EF4-FFF2-40B4-BE49-F238E27FC236}">
                  <a16:creationId xmlns:a16="http://schemas.microsoft.com/office/drawing/2014/main" id="{777006CE-66D0-30E3-DB67-B1CDFAB65A6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8199" y="1882107"/>
              <a:ext cx="5259494" cy="773455"/>
            </a:xfrm>
            <a:prstGeom prst="rect">
              <a:avLst/>
            </a:prstGeom>
            <a:effectLst>
              <a:glow>
                <a:schemeClr val="accent1">
                  <a:alpha val="40000"/>
                </a:schemeClr>
              </a:glow>
            </a:effectLst>
          </p:spPr>
        </p:pic>
      </p:grpSp>
      <p:grpSp>
        <p:nvGrpSpPr>
          <p:cNvPr id="24" name="Grupo 23">
            <a:extLst>
              <a:ext uri="{FF2B5EF4-FFF2-40B4-BE49-F238E27FC236}">
                <a16:creationId xmlns:a16="http://schemas.microsoft.com/office/drawing/2014/main" id="{CC485B8E-C5CB-55E4-A99F-78A68B43B372}"/>
              </a:ext>
            </a:extLst>
          </p:cNvPr>
          <p:cNvGrpSpPr/>
          <p:nvPr userDrawn="1"/>
        </p:nvGrpSpPr>
        <p:grpSpPr>
          <a:xfrm>
            <a:off x="718086" y="2171746"/>
            <a:ext cx="10755825" cy="2506244"/>
            <a:chOff x="898645" y="2920564"/>
            <a:chExt cx="10755825" cy="2506244"/>
          </a:xfrm>
        </p:grpSpPr>
        <p:pic>
          <p:nvPicPr>
            <p:cNvPr id="12" name="Imagen 11" descr="Un letrero de color negro&#10;&#10;Descripción generada automáticamente con confianza media">
              <a:extLst>
                <a:ext uri="{FF2B5EF4-FFF2-40B4-BE49-F238E27FC236}">
                  <a16:creationId xmlns:a16="http://schemas.microsoft.com/office/drawing/2014/main" id="{99B5C0DF-0667-6BB4-B087-2A338F8F0D6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98645" y="3990580"/>
              <a:ext cx="1868496" cy="685453"/>
            </a:xfrm>
            <a:prstGeom prst="rect">
              <a:avLst/>
            </a:prstGeom>
          </p:spPr>
        </p:pic>
        <p:pic>
          <p:nvPicPr>
            <p:cNvPr id="14" name="Gráfico 13">
              <a:extLst>
                <a:ext uri="{FF2B5EF4-FFF2-40B4-BE49-F238E27FC236}">
                  <a16:creationId xmlns:a16="http://schemas.microsoft.com/office/drawing/2014/main" id="{46E2EE14-7E78-EC1F-E1B2-FF397C97CBAC}"/>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709382" y="2920564"/>
              <a:ext cx="3542080" cy="2506244"/>
            </a:xfrm>
            <a:prstGeom prst="rect">
              <a:avLst/>
            </a:prstGeom>
          </p:spPr>
        </p:pic>
        <p:pic>
          <p:nvPicPr>
            <p:cNvPr id="20" name="Imagen 19" descr="Logotipo&#10;&#10;Descripción generada automáticamente">
              <a:extLst>
                <a:ext uri="{FF2B5EF4-FFF2-40B4-BE49-F238E27FC236}">
                  <a16:creationId xmlns:a16="http://schemas.microsoft.com/office/drawing/2014/main" id="{1D1BE4AF-5062-CFB4-8451-3E355E44A512}"/>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5680147" y="3717883"/>
              <a:ext cx="2731515" cy="1169537"/>
            </a:xfrm>
            <a:prstGeom prst="rect">
              <a:avLst/>
            </a:prstGeom>
          </p:spPr>
        </p:pic>
        <p:pic>
          <p:nvPicPr>
            <p:cNvPr id="22" name="Imagen 21">
              <a:extLst>
                <a:ext uri="{FF2B5EF4-FFF2-40B4-BE49-F238E27FC236}">
                  <a16:creationId xmlns:a16="http://schemas.microsoft.com/office/drawing/2014/main" id="{D8E122EB-331F-BDFC-0229-351794A7FFDC}"/>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8730283" y="4175494"/>
              <a:ext cx="2924187" cy="357198"/>
            </a:xfrm>
            <a:prstGeom prst="rect">
              <a:avLst/>
            </a:prstGeom>
          </p:spPr>
        </p:pic>
      </p:grpSp>
      <p:sp>
        <p:nvSpPr>
          <p:cNvPr id="31" name="Título 4">
            <a:extLst>
              <a:ext uri="{FF2B5EF4-FFF2-40B4-BE49-F238E27FC236}">
                <a16:creationId xmlns:a16="http://schemas.microsoft.com/office/drawing/2014/main" id="{3B3ECC5B-FE42-8C8C-1B85-91F9FB2864C8}"/>
              </a:ext>
            </a:extLst>
          </p:cNvPr>
          <p:cNvSpPr txBox="1">
            <a:spLocks/>
          </p:cNvSpPr>
          <p:nvPr userDrawn="1"/>
        </p:nvSpPr>
        <p:spPr>
          <a:xfrm>
            <a:off x="4366848" y="184662"/>
            <a:ext cx="2963320"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800" b="1" dirty="0">
                <a:solidFill>
                  <a:srgbClr val="682079"/>
                </a:solidFill>
                <a:latin typeface="Trebuchet MS" panose="020B0603020202020204" pitchFamily="34" charset="0"/>
              </a:rPr>
              <a:t>Sponsors</a:t>
            </a:r>
          </a:p>
        </p:txBody>
      </p:sp>
      <p:pic>
        <p:nvPicPr>
          <p:cNvPr id="4" name="Imagen 3" descr="Imagen que contiene Icono&#10;&#10;Descripción generada automáticamente">
            <a:extLst>
              <a:ext uri="{FF2B5EF4-FFF2-40B4-BE49-F238E27FC236}">
                <a16:creationId xmlns:a16="http://schemas.microsoft.com/office/drawing/2014/main" id="{47F207C7-832F-10BC-2A39-A3F9B253F34B}"/>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5714057" y="4246923"/>
            <a:ext cx="713691" cy="478173"/>
          </a:xfrm>
          <a:prstGeom prst="rect">
            <a:avLst/>
          </a:prstGeom>
        </p:spPr>
      </p:pic>
      <p:pic>
        <p:nvPicPr>
          <p:cNvPr id="5" name="Picture 4" descr="A blue and white text on a black background&#10;&#10;Description automatically generated with low confidence">
            <a:extLst>
              <a:ext uri="{FF2B5EF4-FFF2-40B4-BE49-F238E27FC236}">
                <a16:creationId xmlns:a16="http://schemas.microsoft.com/office/drawing/2014/main" id="{1FEA713A-C025-F886-3D88-0F9C712738EB}"/>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5092413" y="5492240"/>
            <a:ext cx="2366697" cy="696573"/>
          </a:xfrm>
          <a:prstGeom prst="rect">
            <a:avLst/>
          </a:prstGeom>
        </p:spPr>
      </p:pic>
      <p:pic>
        <p:nvPicPr>
          <p:cNvPr id="8" name="Picture 7" descr="A picture containing logo, font, symbol, graphics&#10;&#10;Description automatically generated">
            <a:extLst>
              <a:ext uri="{FF2B5EF4-FFF2-40B4-BE49-F238E27FC236}">
                <a16:creationId xmlns:a16="http://schemas.microsoft.com/office/drawing/2014/main" id="{136BAF65-57BB-A062-72A4-28F9A6B6A396}"/>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2168226" y="5113882"/>
            <a:ext cx="2924187" cy="1559456"/>
          </a:xfrm>
          <a:prstGeom prst="rect">
            <a:avLst/>
          </a:prstGeom>
        </p:spPr>
      </p:pic>
      <p:pic>
        <p:nvPicPr>
          <p:cNvPr id="11" name="Picture 10" descr="A blue and white logo&#10;&#10;Description automatically generated with low confidence">
            <a:extLst>
              <a:ext uri="{FF2B5EF4-FFF2-40B4-BE49-F238E27FC236}">
                <a16:creationId xmlns:a16="http://schemas.microsoft.com/office/drawing/2014/main" id="{10DCCAEC-D639-9069-EB7B-93CBD6CEB175}"/>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2431" t="4194" r="3747" b="6052"/>
          <a:stretch/>
        </p:blipFill>
        <p:spPr>
          <a:xfrm>
            <a:off x="7697971" y="5436780"/>
            <a:ext cx="2480931" cy="791105"/>
          </a:xfrm>
          <a:prstGeom prst="rect">
            <a:avLst/>
          </a:prstGeom>
        </p:spPr>
      </p:pic>
      <p:sp>
        <p:nvSpPr>
          <p:cNvPr id="15" name="Rectángulo 9">
            <a:extLst>
              <a:ext uri="{FF2B5EF4-FFF2-40B4-BE49-F238E27FC236}">
                <a16:creationId xmlns:a16="http://schemas.microsoft.com/office/drawing/2014/main" id="{A8201733-70DF-501B-8665-ECC1E2FE0DD9}"/>
              </a:ext>
            </a:extLst>
          </p:cNvPr>
          <p:cNvSpPr/>
          <p:nvPr userDrawn="1"/>
        </p:nvSpPr>
        <p:spPr>
          <a:xfrm>
            <a:off x="0" y="0"/>
            <a:ext cx="12192000" cy="6858000"/>
          </a:xfrm>
          <a:prstGeom prst="rect">
            <a:avLst/>
          </a:prstGeom>
          <a:solidFill>
            <a:srgbClr val="000000">
              <a:alpha val="117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4123154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black"/>
                </a:solidFill>
                <a:effectLst/>
                <a:uLnTx/>
                <a:uFillTx/>
                <a:latin typeface="Calibri Light" panose="020F0302020204030204"/>
                <a:ea typeface="+mn-ea"/>
                <a:cs typeface="+mn-cs"/>
              </a:rPr>
              <a:t>LUIS MAÑEZ</a:t>
            </a:r>
          </a:p>
        </p:txBody>
      </p:sp>
    </p:spTree>
    <p:extLst>
      <p:ext uri="{BB962C8B-B14F-4D97-AF65-F5344CB8AC3E}">
        <p14:creationId xmlns:p14="http://schemas.microsoft.com/office/powerpoint/2010/main" val="1369521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300" normalizeH="0" baseline="0" noProof="0" dirty="0">
                <a:ln>
                  <a:noFill/>
                </a:ln>
                <a:solidFill>
                  <a:prstClr val="black"/>
                </a:solidFill>
                <a:effectLst/>
                <a:uLnTx/>
                <a:uFillTx/>
                <a:latin typeface="Calibri Light" panose="020F0302020204030204"/>
                <a:ea typeface="+mn-ea"/>
                <a:cs typeface="+mn-cs"/>
              </a:rPr>
              <a:t>LUIS MAÑEZ</a:t>
            </a:r>
          </a:p>
        </p:txBody>
      </p:sp>
    </p:spTree>
    <p:extLst>
      <p:ext uri="{BB962C8B-B14F-4D97-AF65-F5344CB8AC3E}">
        <p14:creationId xmlns:p14="http://schemas.microsoft.com/office/powerpoint/2010/main" val="34290686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theme" Target="../theme/theme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17/5/23</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70" r:id="rId6"/>
    <p:sldLayoutId id="2147483671" r:id="rId7"/>
    <p:sldLayoutId id="2147483685" r:id="rId8"/>
    <p:sldLayoutId id="2147483686"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F249-EC4F-E4A5-EDED-C7AAB2BE4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237EC-E695-A3DF-27E4-B85AEE42C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FA51B-B796-3C8E-34C2-8E0B236C7401}"/>
              </a:ext>
            </a:extLst>
          </p:cNvPr>
          <p:cNvSpPr>
            <a:spLocks noGrp="1"/>
          </p:cNvSpPr>
          <p:nvPr>
            <p:ph type="dt" sz="half" idx="2"/>
          </p:nvPr>
        </p:nvSpPr>
        <p:spPr>
          <a:xfrm>
            <a:off x="8610600" y="63119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81F60-9071-4EBF-9401-27F520888BB5}" type="datetimeFigureOut">
              <a:rPr lang="en-US" smtClean="0"/>
              <a:t>5/17/23</a:t>
            </a:fld>
            <a:endParaRPr lang="en-US"/>
          </a:p>
        </p:txBody>
      </p:sp>
    </p:spTree>
    <p:extLst>
      <p:ext uri="{BB962C8B-B14F-4D97-AF65-F5344CB8AC3E}">
        <p14:creationId xmlns:p14="http://schemas.microsoft.com/office/powerpoint/2010/main" val="197186598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8.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slideLayout" Target="../slideLayouts/slideLayout1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outdoor, sky, tree, cloud&#10;&#10;Description automatically generated">
            <a:extLst>
              <a:ext uri="{FF2B5EF4-FFF2-40B4-BE49-F238E27FC236}">
                <a16:creationId xmlns:a16="http://schemas.microsoft.com/office/drawing/2014/main" id="{4EAB273B-FC51-DFCA-CF1D-6913AB29E431}"/>
              </a:ext>
            </a:extLst>
          </p:cNvPr>
          <p:cNvPicPr>
            <a:picLocks noChangeAspect="1"/>
          </p:cNvPicPr>
          <p:nvPr/>
        </p:nvPicPr>
        <p:blipFill rotWithShape="1">
          <a:blip r:embed="rId2">
            <a:extLst>
              <a:ext uri="{28A0092B-C50C-407E-A947-70E740481C1C}">
                <a14:useLocalDpi xmlns:a14="http://schemas.microsoft.com/office/drawing/2010/main" val="0"/>
              </a:ext>
            </a:extLst>
          </a:blip>
          <a:srcRect r="31000"/>
          <a:stretch/>
        </p:blipFill>
        <p:spPr>
          <a:xfrm>
            <a:off x="0" y="0"/>
            <a:ext cx="8412480" cy="685800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9" name="Title 1">
            <a:extLst>
              <a:ext uri="{FF2B5EF4-FFF2-40B4-BE49-F238E27FC236}">
                <a16:creationId xmlns:a16="http://schemas.microsoft.com/office/drawing/2014/main" id="{490399AC-A919-396C-6A55-814F5B5FE73B}"/>
              </a:ext>
            </a:extLst>
          </p:cNvPr>
          <p:cNvSpPr>
            <a:spLocks noGrp="1"/>
          </p:cNvSpPr>
          <p:nvPr>
            <p:ph type="ctrTitle"/>
          </p:nvPr>
        </p:nvSpPr>
        <p:spPr>
          <a:xfrm>
            <a:off x="7180028" y="3376123"/>
            <a:ext cx="4515147" cy="1529232"/>
          </a:xfrm>
        </p:spPr>
        <p:txBody>
          <a:bodyPr>
            <a:normAutofit/>
          </a:bodyPr>
          <a:lstStyle/>
          <a:p>
            <a:pPr algn="r"/>
            <a:r>
              <a:rPr lang="es-ES" sz="4400" dirty="0"/>
              <a:t>Microsoft </a:t>
            </a:r>
            <a:r>
              <a:rPr lang="es-ES" sz="4400" dirty="0" err="1"/>
              <a:t>Graph</a:t>
            </a:r>
            <a:r>
              <a:rPr lang="es-ES" sz="4400" dirty="0"/>
              <a:t> .NET SDK</a:t>
            </a:r>
          </a:p>
        </p:txBody>
      </p:sp>
      <p:sp>
        <p:nvSpPr>
          <p:cNvPr id="10" name="Subtitle 2">
            <a:extLst>
              <a:ext uri="{FF2B5EF4-FFF2-40B4-BE49-F238E27FC236}">
                <a16:creationId xmlns:a16="http://schemas.microsoft.com/office/drawing/2014/main" id="{1EC1F27C-72B3-E8C1-DE2A-0CCBBCD1FE1F}"/>
              </a:ext>
            </a:extLst>
          </p:cNvPr>
          <p:cNvSpPr>
            <a:spLocks noGrp="1"/>
          </p:cNvSpPr>
          <p:nvPr>
            <p:ph type="subTitle" idx="1"/>
          </p:nvPr>
        </p:nvSpPr>
        <p:spPr>
          <a:xfrm>
            <a:off x="7529886" y="4905356"/>
            <a:ext cx="4165290" cy="617620"/>
          </a:xfrm>
        </p:spPr>
        <p:txBody>
          <a:bodyPr>
            <a:normAutofit/>
          </a:bodyPr>
          <a:lstStyle/>
          <a:p>
            <a:pPr algn="r"/>
            <a:r>
              <a:rPr lang="es-ES" dirty="0" err="1"/>
              <a:t>From</a:t>
            </a:r>
            <a:r>
              <a:rPr lang="es-ES" dirty="0"/>
              <a:t> Zero </a:t>
            </a:r>
            <a:r>
              <a:rPr lang="es-ES" dirty="0" err="1"/>
              <a:t>to</a:t>
            </a:r>
            <a:r>
              <a:rPr lang="es-ES" dirty="0"/>
              <a:t> Hero</a:t>
            </a:r>
          </a:p>
        </p:txBody>
      </p:sp>
      <p:sp>
        <p:nvSpPr>
          <p:cNvPr id="11" name="Rectangle 10">
            <a:extLst>
              <a:ext uri="{FF2B5EF4-FFF2-40B4-BE49-F238E27FC236}">
                <a16:creationId xmlns:a16="http://schemas.microsoft.com/office/drawing/2014/main" id="{ADDBF64F-A408-4B18-529E-6900C820B4E1}"/>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2" name="Title 1">
            <a:extLst>
              <a:ext uri="{FF2B5EF4-FFF2-40B4-BE49-F238E27FC236}">
                <a16:creationId xmlns:a16="http://schemas.microsoft.com/office/drawing/2014/main" id="{1A85AF10-847E-4900-0253-7015D8F1BC68}"/>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1" i="0" u="none" strike="noStrike" kern="1200" cap="none" spc="0" normalizeH="0" baseline="0" noProof="0" dirty="0">
                <a:ln>
                  <a:noFill/>
                </a:ln>
                <a:solidFill>
                  <a:prstClr val="white"/>
                </a:solidFill>
                <a:effectLst/>
                <a:uLnTx/>
                <a:uFillTx/>
                <a:latin typeface="Calibri Light" panose="020F0302020204030204"/>
                <a:ea typeface="+mj-ea"/>
                <a:cs typeface="+mj-cs"/>
              </a:rPr>
              <a:t>2023</a:t>
            </a:r>
          </a:p>
        </p:txBody>
      </p:sp>
      <p:grpSp>
        <p:nvGrpSpPr>
          <p:cNvPr id="13" name="Group 12">
            <a:extLst>
              <a:ext uri="{FF2B5EF4-FFF2-40B4-BE49-F238E27FC236}">
                <a16:creationId xmlns:a16="http://schemas.microsoft.com/office/drawing/2014/main" id="{6814E9F1-64F0-286F-9D8D-EA81D06FB1B7}"/>
              </a:ext>
            </a:extLst>
          </p:cNvPr>
          <p:cNvGrpSpPr/>
          <p:nvPr/>
        </p:nvGrpSpPr>
        <p:grpSpPr>
          <a:xfrm>
            <a:off x="11062470" y="5673916"/>
            <a:ext cx="982564" cy="1090362"/>
            <a:chOff x="11062470" y="5673916"/>
            <a:chExt cx="982564" cy="1090362"/>
          </a:xfrm>
        </p:grpSpPr>
        <p:pic>
          <p:nvPicPr>
            <p:cNvPr id="14" name="Imagen 8">
              <a:extLst>
                <a:ext uri="{FF2B5EF4-FFF2-40B4-BE49-F238E27FC236}">
                  <a16:creationId xmlns:a16="http://schemas.microsoft.com/office/drawing/2014/main" id="{1BB8EF6C-1B5E-EC15-D233-9357B7BFA0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15" name="CuadroTexto 9">
              <a:extLst>
                <a:ext uri="{FF2B5EF4-FFF2-40B4-BE49-F238E27FC236}">
                  <a16:creationId xmlns:a16="http://schemas.microsoft.com/office/drawing/2014/main" id="{577C6F7F-25DE-32DE-D3F1-F15395F4ED57}"/>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100" b="1" dirty="0">
                  <a:solidFill>
                    <a:prstClr val="white"/>
                  </a:solidFill>
                  <a:latin typeface="Trebuchet MS" panose="020B0603020202020204" pitchFamily="34" charset="0"/>
                  <a:cs typeface="Helvetica"/>
                </a:rPr>
                <a:t>27</a:t>
              </a:r>
              <a:r>
                <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a:rPr>
                <a:t>/05/2023</a:t>
              </a:r>
              <a:endPar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Tree>
    <p:extLst>
      <p:ext uri="{BB962C8B-B14F-4D97-AF65-F5344CB8AC3E}">
        <p14:creationId xmlns:p14="http://schemas.microsoft.com/office/powerpoint/2010/main" val="338946760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B3D27C2-D66E-112A-8292-256FC2BC71F1}"/>
              </a:ext>
            </a:extLst>
          </p:cNvPr>
          <p:cNvSpPr>
            <a:spLocks noGrp="1"/>
          </p:cNvSpPr>
          <p:nvPr>
            <p:ph type="body" sz="quarter" idx="10"/>
          </p:nvPr>
        </p:nvSpPr>
        <p:spPr>
          <a:solidFill>
            <a:srgbClr val="9933FF"/>
          </a:solidFill>
        </p:spPr>
        <p:txBody>
          <a:bodyPr>
            <a:normAutofit/>
          </a:bodyPr>
          <a:lstStyle/>
          <a:p>
            <a:pPr marL="0" indent="0">
              <a:buNone/>
            </a:pPr>
            <a:r>
              <a:rPr lang="en-GB" sz="1400" dirty="0"/>
              <a:t>https://</a:t>
            </a:r>
            <a:r>
              <a:rPr lang="en-GB" sz="1400" dirty="0" err="1"/>
              <a:t>github.com</a:t>
            </a:r>
            <a:r>
              <a:rPr lang="en-GB" sz="1400" dirty="0"/>
              <a:t>/</a:t>
            </a:r>
            <a:r>
              <a:rPr lang="en-GB" sz="1400" dirty="0" err="1"/>
              <a:t>microsoftgraph</a:t>
            </a:r>
            <a:r>
              <a:rPr lang="en-GB" sz="1400" dirty="0"/>
              <a:t>/</a:t>
            </a:r>
            <a:r>
              <a:rPr lang="en-GB" sz="1400" dirty="0" err="1"/>
              <a:t>msgraph</a:t>
            </a:r>
            <a:r>
              <a:rPr lang="en-GB" sz="1400" dirty="0"/>
              <a:t>-</a:t>
            </a:r>
            <a:r>
              <a:rPr lang="en-GB" sz="1400" dirty="0" err="1"/>
              <a:t>sdk</a:t>
            </a:r>
            <a:r>
              <a:rPr lang="en-GB" sz="1400" dirty="0"/>
              <a:t>-dotnet/blob/dev/docs/upgrade-to-v5.md</a:t>
            </a:r>
          </a:p>
        </p:txBody>
      </p:sp>
      <p:sp>
        <p:nvSpPr>
          <p:cNvPr id="5" name="TextBox 4">
            <a:extLst>
              <a:ext uri="{FF2B5EF4-FFF2-40B4-BE49-F238E27FC236}">
                <a16:creationId xmlns:a16="http://schemas.microsoft.com/office/drawing/2014/main" id="{C2149E07-9275-E3A0-7D3F-58B6D8D0CC72}"/>
              </a:ext>
            </a:extLst>
          </p:cNvPr>
          <p:cNvSpPr txBox="1"/>
          <p:nvPr/>
        </p:nvSpPr>
        <p:spPr>
          <a:xfrm>
            <a:off x="4230016" y="2558535"/>
            <a:ext cx="3731968"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2000" b="0" i="0" u="none" strike="noStrike" kern="1200" cap="none" spc="0" normalizeH="0" baseline="0" noProof="0" dirty="0">
                <a:ln>
                  <a:noFill/>
                </a:ln>
                <a:solidFill>
                  <a:srgbClr val="FFFFFF"/>
                </a:solidFill>
                <a:effectLst/>
                <a:uLnTx/>
                <a:uFillTx/>
                <a:latin typeface="Hind Madurai"/>
                <a:ea typeface="+mn-ea"/>
                <a:cs typeface="+mn-cs"/>
              </a:rPr>
              <a:t>MS Graph SDK v5 upgrade log</a:t>
            </a:r>
            <a:endParaRPr kumimoji="0" lang="en-ES" sz="2000" b="0" i="0" u="none" strike="noStrike" kern="1200" cap="none" spc="0" normalizeH="0" baseline="0" noProof="0" dirty="0">
              <a:ln>
                <a:noFill/>
              </a:ln>
              <a:solidFill>
                <a:srgbClr val="FFFFFF"/>
              </a:solidFill>
              <a:effectLst/>
              <a:uLnTx/>
              <a:uFillTx/>
              <a:latin typeface="Hind Madurai"/>
              <a:ea typeface="+mn-ea"/>
              <a:cs typeface="+mn-cs"/>
            </a:endParaRPr>
          </a:p>
        </p:txBody>
      </p:sp>
    </p:spTree>
    <p:extLst>
      <p:ext uri="{BB962C8B-B14F-4D97-AF65-F5344CB8AC3E}">
        <p14:creationId xmlns:p14="http://schemas.microsoft.com/office/powerpoint/2010/main" val="27054747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631479-83E8-AD99-E5C2-DEC5AAFFFB79}"/>
              </a:ext>
            </a:extLst>
          </p:cNvPr>
          <p:cNvSpPr>
            <a:spLocks noGrp="1"/>
          </p:cNvSpPr>
          <p:nvPr>
            <p:ph type="subTitle" idx="1"/>
          </p:nvPr>
        </p:nvSpPr>
        <p:spPr>
          <a:xfrm>
            <a:off x="8040624" y="3017520"/>
            <a:ext cx="3931920" cy="822960"/>
          </a:xfrm>
        </p:spPr>
        <p:txBody>
          <a:bodyPr/>
          <a:lstStyle/>
          <a:p>
            <a:r>
              <a:rPr lang="en-ES" dirty="0"/>
              <a:t>MS Graph SDK Authentication</a:t>
            </a:r>
          </a:p>
        </p:txBody>
      </p:sp>
    </p:spTree>
    <p:extLst>
      <p:ext uri="{BB962C8B-B14F-4D97-AF65-F5344CB8AC3E}">
        <p14:creationId xmlns:p14="http://schemas.microsoft.com/office/powerpoint/2010/main" val="2249614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E7DBA3-F84B-9068-F62F-259A2363C5AD}"/>
              </a:ext>
            </a:extLst>
          </p:cNvPr>
          <p:cNvPicPr>
            <a:picLocks noChangeAspect="1"/>
          </p:cNvPicPr>
          <p:nvPr/>
        </p:nvPicPr>
        <p:blipFill>
          <a:blip r:embed="rId2"/>
          <a:stretch>
            <a:fillRect/>
          </a:stretch>
        </p:blipFill>
        <p:spPr>
          <a:xfrm>
            <a:off x="4457527" y="559573"/>
            <a:ext cx="3276947" cy="5647794"/>
          </a:xfrm>
          <a:prstGeom prst="rect">
            <a:avLst/>
          </a:prstGeom>
        </p:spPr>
      </p:pic>
      <p:sp>
        <p:nvSpPr>
          <p:cNvPr id="4" name="TextBox 3">
            <a:extLst>
              <a:ext uri="{FF2B5EF4-FFF2-40B4-BE49-F238E27FC236}">
                <a16:creationId xmlns:a16="http://schemas.microsoft.com/office/drawing/2014/main" id="{40661541-F101-D4F2-57F9-E9B2F077706D}"/>
              </a:ext>
            </a:extLst>
          </p:cNvPr>
          <p:cNvSpPr txBox="1"/>
          <p:nvPr/>
        </p:nvSpPr>
        <p:spPr>
          <a:xfrm>
            <a:off x="0" y="6488668"/>
            <a:ext cx="12192000" cy="307777"/>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ES" sz="1400" b="0" i="0" u="none" strike="noStrike" kern="1200" cap="none" spc="0" normalizeH="0" baseline="0" noProof="0" dirty="0">
                <a:ln>
                  <a:noFill/>
                </a:ln>
                <a:solidFill>
                  <a:srgbClr val="FFFFFF"/>
                </a:solidFill>
                <a:effectLst/>
                <a:uLnTx/>
                <a:uFillTx/>
                <a:latin typeface="Hind Madurai"/>
                <a:ea typeface="+mn-ea"/>
                <a:cs typeface="+mn-cs"/>
              </a:rPr>
              <a:t>https://learn.microsoft.com/en-us/graph/sdks/choose-authentication-providers?tabs=CS</a:t>
            </a:r>
          </a:p>
        </p:txBody>
      </p:sp>
    </p:spTree>
    <p:extLst>
      <p:ext uri="{BB962C8B-B14F-4D97-AF65-F5344CB8AC3E}">
        <p14:creationId xmlns:p14="http://schemas.microsoft.com/office/powerpoint/2010/main" val="16982143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0431F-140B-E844-4EE5-852C37AB1E4F}"/>
              </a:ext>
            </a:extLst>
          </p:cNvPr>
          <p:cNvSpPr>
            <a:spLocks noGrp="1"/>
          </p:cNvSpPr>
          <p:nvPr>
            <p:ph type="body" sz="quarter" idx="10"/>
          </p:nvPr>
        </p:nvSpPr>
        <p:spPr/>
        <p:txBody>
          <a:bodyPr>
            <a:normAutofit/>
          </a:bodyPr>
          <a:lstStyle/>
          <a:p>
            <a:r>
              <a:rPr lang="en-US" sz="6000" dirty="0">
                <a:solidFill>
                  <a:schemeClr val="bg1"/>
                </a:solidFill>
              </a:rPr>
              <a:t>Let´s Dive In!</a:t>
            </a:r>
          </a:p>
        </p:txBody>
      </p:sp>
    </p:spTree>
    <p:extLst>
      <p:ext uri="{BB962C8B-B14F-4D97-AF65-F5344CB8AC3E}">
        <p14:creationId xmlns:p14="http://schemas.microsoft.com/office/powerpoint/2010/main" val="13374651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E012FA-59AC-C3FB-CF8C-8C8A80D73C76}"/>
              </a:ext>
            </a:extLst>
          </p:cNvPr>
          <p:cNvSpPr>
            <a:spLocks noGrp="1"/>
          </p:cNvSpPr>
          <p:nvPr>
            <p:ph type="body" sz="quarter" idx="10"/>
          </p:nvPr>
        </p:nvSpPr>
        <p:spPr/>
        <p:txBody>
          <a:bodyPr/>
          <a:lstStyle/>
          <a:p>
            <a:r>
              <a:rPr lang="en-US" dirty="0"/>
              <a:t>https://github.com/</a:t>
            </a:r>
            <a:r>
              <a:rPr lang="en-US" dirty="0" err="1"/>
              <a:t>luismanez</a:t>
            </a:r>
            <a:r>
              <a:rPr lang="en-US" dirty="0"/>
              <a:t>/netcoreconf-bcn-2023</a:t>
            </a:r>
          </a:p>
        </p:txBody>
      </p:sp>
    </p:spTree>
    <p:extLst>
      <p:ext uri="{BB962C8B-B14F-4D97-AF65-F5344CB8AC3E}">
        <p14:creationId xmlns:p14="http://schemas.microsoft.com/office/powerpoint/2010/main" val="79388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64183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Thanks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673203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702E-A1A4-6421-FCF6-1AA3CDD89115}"/>
              </a:ext>
            </a:extLst>
          </p:cNvPr>
          <p:cNvSpPr>
            <a:spLocks noGrp="1"/>
          </p:cNvSpPr>
          <p:nvPr>
            <p:ph type="title"/>
          </p:nvPr>
        </p:nvSpPr>
        <p:spPr/>
        <p:txBody>
          <a:bodyPr/>
          <a:lstStyle/>
          <a:p>
            <a:r>
              <a:rPr lang="en-US" dirty="0">
                <a:solidFill>
                  <a:srgbClr val="00CFE6"/>
                </a:solidFill>
              </a:rPr>
              <a:t>About Me</a:t>
            </a:r>
          </a:p>
        </p:txBody>
      </p:sp>
    </p:spTree>
    <p:extLst>
      <p:ext uri="{BB962C8B-B14F-4D97-AF65-F5344CB8AC3E}">
        <p14:creationId xmlns:p14="http://schemas.microsoft.com/office/powerpoint/2010/main" val="3637094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A7EBCAE9-4DE2-279F-E93B-562C0EB357E7}"/>
              </a:ext>
            </a:extLst>
          </p:cNvPr>
          <p:cNvSpPr>
            <a:spLocks noGrp="1"/>
          </p:cNvSpPr>
          <p:nvPr>
            <p:ph type="subTitle" idx="1"/>
          </p:nvPr>
        </p:nvSpPr>
        <p:spPr/>
        <p:txBody>
          <a:bodyPr/>
          <a:lstStyle/>
          <a:p>
            <a:r>
              <a:rPr lang="en-ES" dirty="0"/>
              <a:t>What is Microsoft Graph API?</a:t>
            </a:r>
          </a:p>
        </p:txBody>
      </p:sp>
      <p:sp>
        <p:nvSpPr>
          <p:cNvPr id="3" name="Title 2">
            <a:extLst>
              <a:ext uri="{FF2B5EF4-FFF2-40B4-BE49-F238E27FC236}">
                <a16:creationId xmlns:a16="http://schemas.microsoft.com/office/drawing/2014/main" id="{0755E14D-CEA7-831F-7079-ED127A05BF8E}"/>
              </a:ext>
            </a:extLst>
          </p:cNvPr>
          <p:cNvSpPr>
            <a:spLocks noGrp="1"/>
          </p:cNvSpPr>
          <p:nvPr>
            <p:ph type="title"/>
          </p:nvPr>
        </p:nvSpPr>
        <p:spPr/>
        <p:txBody>
          <a:bodyPr/>
          <a:lstStyle/>
          <a:p>
            <a:endParaRPr lang="en-ES"/>
          </a:p>
        </p:txBody>
      </p:sp>
    </p:spTree>
    <p:extLst>
      <p:ext uri="{BB962C8B-B14F-4D97-AF65-F5344CB8AC3E}">
        <p14:creationId xmlns:p14="http://schemas.microsoft.com/office/powerpoint/2010/main" val="226926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83" name="Rectangle 2058">
            <a:extLst>
              <a:ext uri="{FF2B5EF4-FFF2-40B4-BE49-F238E27FC236}">
                <a16:creationId xmlns:a16="http://schemas.microsoft.com/office/drawing/2014/main" id="{F39EA87F-0F32-413C-A55A-7D61B03A9F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085" name="Group 2060">
            <a:extLst>
              <a:ext uri="{FF2B5EF4-FFF2-40B4-BE49-F238E27FC236}">
                <a16:creationId xmlns:a16="http://schemas.microsoft.com/office/drawing/2014/main" id="{18015EE6-BFEE-47EA-ABD8-9A3913720E8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17513" y="0"/>
            <a:ext cx="12584114" cy="6853238"/>
            <a:chOff x="-417513" y="0"/>
            <a:chExt cx="12584114" cy="6853238"/>
          </a:xfrm>
        </p:grpSpPr>
        <p:sp>
          <p:nvSpPr>
            <p:cNvPr id="2062" name="Freeform 5">
              <a:extLst>
                <a:ext uri="{FF2B5EF4-FFF2-40B4-BE49-F238E27FC236}">
                  <a16:creationId xmlns:a16="http://schemas.microsoft.com/office/drawing/2014/main" id="{861EDC30-3CA6-4979-B9AC-419446DC190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06513" y="0"/>
              <a:ext cx="3862388" cy="6843713"/>
            </a:xfrm>
            <a:custGeom>
              <a:avLst/>
              <a:gdLst>
                <a:gd name="T0" fmla="*/ 813 w 813"/>
                <a:gd name="T1" fmla="*/ 0 h 1440"/>
                <a:gd name="T2" fmla="*/ 435 w 813"/>
                <a:gd name="T3" fmla="*/ 1440 h 1440"/>
              </a:gdLst>
              <a:ahLst/>
              <a:cxnLst>
                <a:cxn ang="0">
                  <a:pos x="T0" y="T1"/>
                </a:cxn>
                <a:cxn ang="0">
                  <a:pos x="T2" y="T3"/>
                </a:cxn>
              </a:cxnLst>
              <a:rect l="0" t="0" r="r" b="b"/>
              <a:pathLst>
                <a:path w="813" h="1440">
                  <a:moveTo>
                    <a:pt x="813" y="0"/>
                  </a:moveTo>
                  <a:cubicBezTo>
                    <a:pt x="331" y="221"/>
                    <a:pt x="0" y="1039"/>
                    <a:pt x="43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3" name="Freeform 6">
              <a:extLst>
                <a:ext uri="{FF2B5EF4-FFF2-40B4-BE49-F238E27FC236}">
                  <a16:creationId xmlns:a16="http://schemas.microsoft.com/office/drawing/2014/main" id="{BD6CC672-9A3C-4B37-AA22-C123DBC729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26725" y="9525"/>
              <a:ext cx="1539875" cy="555625"/>
            </a:xfrm>
            <a:custGeom>
              <a:avLst/>
              <a:gdLst>
                <a:gd name="T0" fmla="*/ 324 w 324"/>
                <a:gd name="T1" fmla="*/ 117 h 117"/>
                <a:gd name="T2" fmla="*/ 0 w 324"/>
                <a:gd name="T3" fmla="*/ 0 h 117"/>
              </a:gdLst>
              <a:ahLst/>
              <a:cxnLst>
                <a:cxn ang="0">
                  <a:pos x="T0" y="T1"/>
                </a:cxn>
                <a:cxn ang="0">
                  <a:pos x="T2" y="T3"/>
                </a:cxn>
              </a:cxnLst>
              <a:rect l="0" t="0" r="r" b="b"/>
              <a:pathLst>
                <a:path w="324" h="117">
                  <a:moveTo>
                    <a:pt x="324" y="117"/>
                  </a:moveTo>
                  <a:cubicBezTo>
                    <a:pt x="223" y="64"/>
                    <a:pt x="107" y="28"/>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4" name="Freeform 7">
              <a:extLst>
                <a:ext uri="{FF2B5EF4-FFF2-40B4-BE49-F238E27FC236}">
                  <a16:creationId xmlns:a16="http://schemas.microsoft.com/office/drawing/2014/main" id="{1A67370E-202F-4AF2-9EE5-5B7AC36532A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47313" y="5013325"/>
              <a:ext cx="1919288" cy="1830388"/>
            </a:xfrm>
            <a:custGeom>
              <a:avLst/>
              <a:gdLst>
                <a:gd name="T0" fmla="*/ 0 w 404"/>
                <a:gd name="T1" fmla="*/ 385 h 385"/>
                <a:gd name="T2" fmla="*/ 404 w 404"/>
                <a:gd name="T3" fmla="*/ 0 h 385"/>
              </a:gdLst>
              <a:ahLst/>
              <a:cxnLst>
                <a:cxn ang="0">
                  <a:pos x="T0" y="T1"/>
                </a:cxn>
                <a:cxn ang="0">
                  <a:pos x="T2" y="T3"/>
                </a:cxn>
              </a:cxnLst>
              <a:rect l="0" t="0" r="r" b="b"/>
              <a:pathLst>
                <a:path w="404" h="385">
                  <a:moveTo>
                    <a:pt x="0" y="385"/>
                  </a:moveTo>
                  <a:cubicBezTo>
                    <a:pt x="146" y="272"/>
                    <a:pt x="285" y="142"/>
                    <a:pt x="404"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5" name="Freeform 8">
              <a:extLst>
                <a:ext uri="{FF2B5EF4-FFF2-40B4-BE49-F238E27FC236}">
                  <a16:creationId xmlns:a16="http://schemas.microsoft.com/office/drawing/2014/main" id="{DBABBFAB-EF78-4D3C-8CA7-724B7D9BF0A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775" y="0"/>
              <a:ext cx="3676650" cy="6843713"/>
            </a:xfrm>
            <a:custGeom>
              <a:avLst/>
              <a:gdLst>
                <a:gd name="T0" fmla="*/ 774 w 774"/>
                <a:gd name="T1" fmla="*/ 0 h 1440"/>
                <a:gd name="T2" fmla="*/ 411 w 774"/>
                <a:gd name="T3" fmla="*/ 1440 h 1440"/>
              </a:gdLst>
              <a:ahLst/>
              <a:cxnLst>
                <a:cxn ang="0">
                  <a:pos x="T0" y="T1"/>
                </a:cxn>
                <a:cxn ang="0">
                  <a:pos x="T2" y="T3"/>
                </a:cxn>
              </a:cxnLst>
              <a:rect l="0" t="0" r="r" b="b"/>
              <a:pathLst>
                <a:path w="774" h="1440">
                  <a:moveTo>
                    <a:pt x="774" y="0"/>
                  </a:moveTo>
                  <a:cubicBezTo>
                    <a:pt x="312" y="240"/>
                    <a:pt x="0" y="1034"/>
                    <a:pt x="411" y="144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6" name="Freeform 9">
              <a:extLst>
                <a:ext uri="{FF2B5EF4-FFF2-40B4-BE49-F238E27FC236}">
                  <a16:creationId xmlns:a16="http://schemas.microsoft.com/office/drawing/2014/main" id="{6068A13C-946C-4B26-9DFE-875533316D1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2988" y="9525"/>
              <a:ext cx="963613" cy="366713"/>
            </a:xfrm>
            <a:custGeom>
              <a:avLst/>
              <a:gdLst>
                <a:gd name="T0" fmla="*/ 203 w 203"/>
                <a:gd name="T1" fmla="*/ 77 h 77"/>
                <a:gd name="T2" fmla="*/ 0 w 203"/>
                <a:gd name="T3" fmla="*/ 0 h 77"/>
              </a:gdLst>
              <a:ahLst/>
              <a:cxnLst>
                <a:cxn ang="0">
                  <a:pos x="T0" y="T1"/>
                </a:cxn>
                <a:cxn ang="0">
                  <a:pos x="T2" y="T3"/>
                </a:cxn>
              </a:cxnLst>
              <a:rect l="0" t="0" r="r" b="b"/>
              <a:pathLst>
                <a:path w="203" h="77">
                  <a:moveTo>
                    <a:pt x="203" y="77"/>
                  </a:moveTo>
                  <a:cubicBezTo>
                    <a:pt x="138" y="46"/>
                    <a:pt x="68" y="21"/>
                    <a:pt x="0"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7" name="Freeform 10">
              <a:extLst>
                <a:ext uri="{FF2B5EF4-FFF2-40B4-BE49-F238E27FC236}">
                  <a16:creationId xmlns:a16="http://schemas.microsoft.com/office/drawing/2014/main" id="{3AEBA976-4E60-4B91-B491-8646474D566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94963" y="5275263"/>
              <a:ext cx="1666875" cy="1577975"/>
            </a:xfrm>
            <a:custGeom>
              <a:avLst/>
              <a:gdLst>
                <a:gd name="T0" fmla="*/ 0 w 351"/>
                <a:gd name="T1" fmla="*/ 332 h 332"/>
                <a:gd name="T2" fmla="*/ 351 w 351"/>
                <a:gd name="T3" fmla="*/ 0 h 332"/>
              </a:gdLst>
              <a:ahLst/>
              <a:cxnLst>
                <a:cxn ang="0">
                  <a:pos x="T0" y="T1"/>
                </a:cxn>
                <a:cxn ang="0">
                  <a:pos x="T2" y="T3"/>
                </a:cxn>
              </a:cxnLst>
              <a:rect l="0" t="0" r="r" b="b"/>
              <a:pathLst>
                <a:path w="351" h="332">
                  <a:moveTo>
                    <a:pt x="0" y="332"/>
                  </a:moveTo>
                  <a:cubicBezTo>
                    <a:pt x="125" y="232"/>
                    <a:pt x="245" y="121"/>
                    <a:pt x="351" y="0"/>
                  </a:cubicBezTo>
                </a:path>
              </a:pathLst>
            </a:custGeom>
            <a:noFill/>
            <a:ln w="9525" cap="flat">
              <a:solidFill>
                <a:schemeClr val="tx1">
                  <a:alpha val="20000"/>
                </a:schemeClr>
              </a:solidFill>
              <a:prstDash val="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8" name="Freeform 11">
              <a:extLst>
                <a:ext uri="{FF2B5EF4-FFF2-40B4-BE49-F238E27FC236}">
                  <a16:creationId xmlns:a16="http://schemas.microsoft.com/office/drawing/2014/main" id="{4F4DFC6B-C560-4DC5-A89B-0A3D537FED8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621088" cy="6843713"/>
            </a:xfrm>
            <a:custGeom>
              <a:avLst/>
              <a:gdLst>
                <a:gd name="T0" fmla="*/ 762 w 762"/>
                <a:gd name="T1" fmla="*/ 0 h 1440"/>
                <a:gd name="T2" fmla="*/ 403 w 762"/>
                <a:gd name="T3" fmla="*/ 1440 h 1440"/>
              </a:gdLst>
              <a:ahLst/>
              <a:cxnLst>
                <a:cxn ang="0">
                  <a:pos x="T0" y="T1"/>
                </a:cxn>
                <a:cxn ang="0">
                  <a:pos x="T2" y="T3"/>
                </a:cxn>
              </a:cxnLst>
              <a:rect l="0" t="0" r="r" b="b"/>
              <a:pathLst>
                <a:path w="762" h="1440">
                  <a:moveTo>
                    <a:pt x="762" y="0"/>
                  </a:moveTo>
                  <a:cubicBezTo>
                    <a:pt x="308" y="245"/>
                    <a:pt x="0" y="1033"/>
                    <a:pt x="403"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69" name="Freeform 12">
              <a:extLst>
                <a:ext uri="{FF2B5EF4-FFF2-40B4-BE49-F238E27FC236}">
                  <a16:creationId xmlns:a16="http://schemas.microsoft.com/office/drawing/2014/main" id="{24BFB0D3-52DF-47A1-8A6D-8283B54AB6C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01438" y="9525"/>
              <a:ext cx="665163" cy="257175"/>
            </a:xfrm>
            <a:custGeom>
              <a:avLst/>
              <a:gdLst>
                <a:gd name="T0" fmla="*/ 140 w 140"/>
                <a:gd name="T1" fmla="*/ 54 h 54"/>
                <a:gd name="T2" fmla="*/ 0 w 140"/>
                <a:gd name="T3" fmla="*/ 0 h 54"/>
              </a:gdLst>
              <a:ahLst/>
              <a:cxnLst>
                <a:cxn ang="0">
                  <a:pos x="T0" y="T1"/>
                </a:cxn>
                <a:cxn ang="0">
                  <a:pos x="T2" y="T3"/>
                </a:cxn>
              </a:cxnLst>
              <a:rect l="0" t="0" r="r" b="b"/>
              <a:pathLst>
                <a:path w="140" h="54">
                  <a:moveTo>
                    <a:pt x="140" y="54"/>
                  </a:moveTo>
                  <a:cubicBezTo>
                    <a:pt x="95" y="34"/>
                    <a:pt x="48" y="16"/>
                    <a:pt x="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0" name="Freeform 13">
              <a:extLst>
                <a:ext uri="{FF2B5EF4-FFF2-40B4-BE49-F238E27FC236}">
                  <a16:creationId xmlns:a16="http://schemas.microsoft.com/office/drawing/2014/main" id="{4D307B64-155D-4F91-8708-1A4628044FF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41013" y="5408613"/>
              <a:ext cx="1525588" cy="1435100"/>
            </a:xfrm>
            <a:custGeom>
              <a:avLst/>
              <a:gdLst>
                <a:gd name="T0" fmla="*/ 0 w 321"/>
                <a:gd name="T1" fmla="*/ 302 h 302"/>
                <a:gd name="T2" fmla="*/ 321 w 321"/>
                <a:gd name="T3" fmla="*/ 0 h 302"/>
              </a:gdLst>
              <a:ahLst/>
              <a:cxnLst>
                <a:cxn ang="0">
                  <a:pos x="T0" y="T1"/>
                </a:cxn>
                <a:cxn ang="0">
                  <a:pos x="T2" y="T3"/>
                </a:cxn>
              </a:cxnLst>
              <a:rect l="0" t="0" r="r" b="b"/>
              <a:pathLst>
                <a:path w="321" h="302">
                  <a:moveTo>
                    <a:pt x="0" y="302"/>
                  </a:moveTo>
                  <a:cubicBezTo>
                    <a:pt x="114" y="210"/>
                    <a:pt x="223" y="109"/>
                    <a:pt x="321"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1" name="Freeform 14">
              <a:extLst>
                <a:ext uri="{FF2B5EF4-FFF2-40B4-BE49-F238E27FC236}">
                  <a16:creationId xmlns:a16="http://schemas.microsoft.com/office/drawing/2014/main" id="{21E75FE6-3A7F-43BF-9F7E-BDA9FBE3DCB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01713" y="0"/>
              <a:ext cx="3244850" cy="6843713"/>
            </a:xfrm>
            <a:custGeom>
              <a:avLst/>
              <a:gdLst>
                <a:gd name="T0" fmla="*/ 683 w 683"/>
                <a:gd name="T1" fmla="*/ 0 h 1440"/>
                <a:gd name="T2" fmla="*/ 355 w 683"/>
                <a:gd name="T3" fmla="*/ 1440 h 1440"/>
              </a:gdLst>
              <a:ahLst/>
              <a:cxnLst>
                <a:cxn ang="0">
                  <a:pos x="T0" y="T1"/>
                </a:cxn>
                <a:cxn ang="0">
                  <a:pos x="T2" y="T3"/>
                </a:cxn>
              </a:cxnLst>
              <a:rect l="0" t="0" r="r" b="b"/>
              <a:pathLst>
                <a:path w="683" h="1440">
                  <a:moveTo>
                    <a:pt x="683" y="0"/>
                  </a:moveTo>
                  <a:cubicBezTo>
                    <a:pt x="258" y="256"/>
                    <a:pt x="0" y="1041"/>
                    <a:pt x="355"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2" name="Freeform 15">
              <a:extLst>
                <a:ext uri="{FF2B5EF4-FFF2-40B4-BE49-F238E27FC236}">
                  <a16:creationId xmlns:a16="http://schemas.microsoft.com/office/drawing/2014/main" id="{CE56F856-1240-4686-92EC-D84B4A378A1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2938" y="5518150"/>
              <a:ext cx="1363663" cy="1325563"/>
            </a:xfrm>
            <a:custGeom>
              <a:avLst/>
              <a:gdLst>
                <a:gd name="T0" fmla="*/ 0 w 287"/>
                <a:gd name="T1" fmla="*/ 279 h 279"/>
                <a:gd name="T2" fmla="*/ 287 w 287"/>
                <a:gd name="T3" fmla="*/ 0 h 279"/>
              </a:gdLst>
              <a:ahLst/>
              <a:cxnLst>
                <a:cxn ang="0">
                  <a:pos x="T0" y="T1"/>
                </a:cxn>
                <a:cxn ang="0">
                  <a:pos x="T2" y="T3"/>
                </a:cxn>
              </a:cxnLst>
              <a:rect l="0" t="0" r="r" b="b"/>
              <a:pathLst>
                <a:path w="287" h="279">
                  <a:moveTo>
                    <a:pt x="0" y="279"/>
                  </a:moveTo>
                  <a:cubicBezTo>
                    <a:pt x="101" y="193"/>
                    <a:pt x="198" y="100"/>
                    <a:pt x="287"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3" name="Freeform 16">
              <a:extLst>
                <a:ext uri="{FF2B5EF4-FFF2-40B4-BE49-F238E27FC236}">
                  <a16:creationId xmlns:a16="http://schemas.microsoft.com/office/drawing/2014/main" id="{B889D6D1-D4B8-4C1B-B962-E47FBBCA716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89000" y="0"/>
              <a:ext cx="3230563" cy="6843713"/>
            </a:xfrm>
            <a:custGeom>
              <a:avLst/>
              <a:gdLst>
                <a:gd name="T0" fmla="*/ 680 w 680"/>
                <a:gd name="T1" fmla="*/ 0 h 1440"/>
                <a:gd name="T2" fmla="*/ 337 w 680"/>
                <a:gd name="T3" fmla="*/ 1440 h 1440"/>
              </a:gdLst>
              <a:ahLst/>
              <a:cxnLst>
                <a:cxn ang="0">
                  <a:pos x="T0" y="T1"/>
                </a:cxn>
                <a:cxn ang="0">
                  <a:pos x="T2" y="T3"/>
                </a:cxn>
              </a:cxnLst>
              <a:rect l="0" t="0" r="r" b="b"/>
              <a:pathLst>
                <a:path w="680" h="1440">
                  <a:moveTo>
                    <a:pt x="680" y="0"/>
                  </a:moveTo>
                  <a:cubicBezTo>
                    <a:pt x="257" y="265"/>
                    <a:pt x="0" y="1026"/>
                    <a:pt x="337"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4" name="Freeform 17">
              <a:extLst>
                <a:ext uri="{FF2B5EF4-FFF2-40B4-BE49-F238E27FC236}">
                  <a16:creationId xmlns:a16="http://schemas.microsoft.com/office/drawing/2014/main" id="{621D8093-4F4B-42F8-BFCF-40791F37169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979150" y="5694363"/>
              <a:ext cx="1187450" cy="1149350"/>
            </a:xfrm>
            <a:custGeom>
              <a:avLst/>
              <a:gdLst>
                <a:gd name="T0" fmla="*/ 0 w 250"/>
                <a:gd name="T1" fmla="*/ 242 h 242"/>
                <a:gd name="T2" fmla="*/ 250 w 250"/>
                <a:gd name="T3" fmla="*/ 0 h 242"/>
              </a:gdLst>
              <a:ahLst/>
              <a:cxnLst>
                <a:cxn ang="0">
                  <a:pos x="T0" y="T1"/>
                </a:cxn>
                <a:cxn ang="0">
                  <a:pos x="T2" y="T3"/>
                </a:cxn>
              </a:cxnLst>
              <a:rect l="0" t="0" r="r" b="b"/>
              <a:pathLst>
                <a:path w="250" h="242">
                  <a:moveTo>
                    <a:pt x="0" y="242"/>
                  </a:moveTo>
                  <a:cubicBezTo>
                    <a:pt x="88" y="166"/>
                    <a:pt x="172" y="85"/>
                    <a:pt x="250"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5" name="Freeform 18">
              <a:extLst>
                <a:ext uri="{FF2B5EF4-FFF2-40B4-BE49-F238E27FC236}">
                  <a16:creationId xmlns:a16="http://schemas.microsoft.com/office/drawing/2014/main" id="{E95CDB4D-13B6-4B35-9207-1EAAFF3F7F8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84188" y="0"/>
              <a:ext cx="3421063" cy="6843713"/>
            </a:xfrm>
            <a:custGeom>
              <a:avLst/>
              <a:gdLst>
                <a:gd name="T0" fmla="*/ 720 w 720"/>
                <a:gd name="T1" fmla="*/ 0 h 1440"/>
                <a:gd name="T2" fmla="*/ 362 w 720"/>
                <a:gd name="T3" fmla="*/ 1440 h 1440"/>
              </a:gdLst>
              <a:ahLst/>
              <a:cxnLst>
                <a:cxn ang="0">
                  <a:pos x="T0" y="T1"/>
                </a:cxn>
                <a:cxn ang="0">
                  <a:pos x="T2" y="T3"/>
                </a:cxn>
              </a:cxnLst>
              <a:rect l="0" t="0" r="r" b="b"/>
              <a:pathLst>
                <a:path w="720" h="1440">
                  <a:moveTo>
                    <a:pt x="720" y="0"/>
                  </a:moveTo>
                  <a:cubicBezTo>
                    <a:pt x="316" y="282"/>
                    <a:pt x="0" y="1018"/>
                    <a:pt x="362"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6" name="Freeform 19">
              <a:extLst>
                <a:ext uri="{FF2B5EF4-FFF2-40B4-BE49-F238E27FC236}">
                  <a16:creationId xmlns:a16="http://schemas.microsoft.com/office/drawing/2014/main" id="{C21CB5ED-A9D5-4EC8-8FC1-02F78111AB0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87125" y="6049963"/>
              <a:ext cx="879475" cy="793750"/>
            </a:xfrm>
            <a:custGeom>
              <a:avLst/>
              <a:gdLst>
                <a:gd name="T0" fmla="*/ 0 w 185"/>
                <a:gd name="T1" fmla="*/ 167 h 167"/>
                <a:gd name="T2" fmla="*/ 185 w 185"/>
                <a:gd name="T3" fmla="*/ 0 h 167"/>
              </a:gdLst>
              <a:ahLst/>
              <a:cxnLst>
                <a:cxn ang="0">
                  <a:pos x="T0" y="T1"/>
                </a:cxn>
                <a:cxn ang="0">
                  <a:pos x="T2" y="T3"/>
                </a:cxn>
              </a:cxnLst>
              <a:rect l="0" t="0" r="r" b="b"/>
              <a:pathLst>
                <a:path w="185" h="167">
                  <a:moveTo>
                    <a:pt x="0" y="167"/>
                  </a:moveTo>
                  <a:cubicBezTo>
                    <a:pt x="63" y="114"/>
                    <a:pt x="125" y="58"/>
                    <a:pt x="185" y="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7" name="Freeform 20">
              <a:extLst>
                <a:ext uri="{FF2B5EF4-FFF2-40B4-BE49-F238E27FC236}">
                  <a16:creationId xmlns:a16="http://schemas.microsoft.com/office/drawing/2014/main" id="{A8CFCF10-B9B4-4A74-87A4-741A5109010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98488" y="0"/>
              <a:ext cx="2717800" cy="6843713"/>
            </a:xfrm>
            <a:custGeom>
              <a:avLst/>
              <a:gdLst>
                <a:gd name="T0" fmla="*/ 572 w 572"/>
                <a:gd name="T1" fmla="*/ 0 h 1440"/>
                <a:gd name="T2" fmla="*/ 164 w 572"/>
                <a:gd name="T3" fmla="*/ 1440 h 1440"/>
              </a:gdLst>
              <a:ahLst/>
              <a:cxnLst>
                <a:cxn ang="0">
                  <a:pos x="T0" y="T1"/>
                </a:cxn>
                <a:cxn ang="0">
                  <a:pos x="T2" y="T3"/>
                </a:cxn>
              </a:cxnLst>
              <a:rect l="0" t="0" r="r" b="b"/>
              <a:pathLst>
                <a:path w="572" h="1440">
                  <a:moveTo>
                    <a:pt x="572" y="0"/>
                  </a:moveTo>
                  <a:cubicBezTo>
                    <a:pt x="213" y="320"/>
                    <a:pt x="0" y="979"/>
                    <a:pt x="164" y="1440"/>
                  </a:cubicBezTo>
                </a:path>
              </a:pathLst>
            </a:custGeom>
            <a:noFill/>
            <a:ln w="12700" cap="flat">
              <a:solidFill>
                <a:schemeClr val="tx1">
                  <a:alpha val="20000"/>
                </a:schemeClr>
              </a:solidFill>
              <a:prstDash val="dashDot"/>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8" name="Freeform 21">
              <a:extLst>
                <a:ext uri="{FF2B5EF4-FFF2-40B4-BE49-F238E27FC236}">
                  <a16:creationId xmlns:a16="http://schemas.microsoft.com/office/drawing/2014/main" id="{B9992F95-3EC1-49B3-82FD-BAF4DA5AF9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61938" y="0"/>
              <a:ext cx="2944813" cy="6843713"/>
            </a:xfrm>
            <a:custGeom>
              <a:avLst/>
              <a:gdLst>
                <a:gd name="T0" fmla="*/ 620 w 620"/>
                <a:gd name="T1" fmla="*/ 0 h 1440"/>
                <a:gd name="T2" fmla="*/ 186 w 620"/>
                <a:gd name="T3" fmla="*/ 1440 h 1440"/>
              </a:gdLst>
              <a:ahLst/>
              <a:cxnLst>
                <a:cxn ang="0">
                  <a:pos x="T0" y="T1"/>
                </a:cxn>
                <a:cxn ang="0">
                  <a:pos x="T2" y="T3"/>
                </a:cxn>
              </a:cxnLst>
              <a:rect l="0" t="0" r="r" b="b"/>
              <a:pathLst>
                <a:path w="620" h="1440">
                  <a:moveTo>
                    <a:pt x="620" y="0"/>
                  </a:moveTo>
                  <a:cubicBezTo>
                    <a:pt x="248" y="325"/>
                    <a:pt x="0" y="960"/>
                    <a:pt x="186" y="1440"/>
                  </a:cubicBezTo>
                </a:path>
              </a:pathLst>
            </a:custGeom>
            <a:noFill/>
            <a:ln w="9525" cap="flat">
              <a:solidFill>
                <a:schemeClr val="tx1">
                  <a:alpha val="20000"/>
                </a:schemeClr>
              </a:solidFill>
              <a:prstDash val="lgDash"/>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79" name="Freeform 22">
              <a:extLst>
                <a:ext uri="{FF2B5EF4-FFF2-40B4-BE49-F238E27FC236}">
                  <a16:creationId xmlns:a16="http://schemas.microsoft.com/office/drawing/2014/main" id="{2DE26642-1F85-4795-BDA5-1FC5E270C2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7513" y="0"/>
              <a:ext cx="2403475" cy="6843713"/>
            </a:xfrm>
            <a:custGeom>
              <a:avLst/>
              <a:gdLst>
                <a:gd name="T0" fmla="*/ 506 w 506"/>
                <a:gd name="T1" fmla="*/ 0 h 1440"/>
                <a:gd name="T2" fmla="*/ 171 w 506"/>
                <a:gd name="T3" fmla="*/ 1440 h 1440"/>
              </a:gdLst>
              <a:ahLst/>
              <a:cxnLst>
                <a:cxn ang="0">
                  <a:pos x="T0" y="T1"/>
                </a:cxn>
                <a:cxn ang="0">
                  <a:pos x="T2" y="T3"/>
                </a:cxn>
              </a:cxnLst>
              <a:rect l="0" t="0" r="r" b="b"/>
              <a:pathLst>
                <a:path w="506" h="1440">
                  <a:moveTo>
                    <a:pt x="506" y="0"/>
                  </a:moveTo>
                  <a:cubicBezTo>
                    <a:pt x="109" y="356"/>
                    <a:pt x="0" y="943"/>
                    <a:pt x="171" y="1440"/>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0" name="Freeform 23">
              <a:extLst>
                <a:ext uri="{FF2B5EF4-FFF2-40B4-BE49-F238E27FC236}">
                  <a16:creationId xmlns:a16="http://schemas.microsoft.com/office/drawing/2014/main" id="{9FAB5BDD-8DE3-4E75-ADB3-AED7F979F98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9525"/>
              <a:ext cx="1771650" cy="3198813"/>
            </a:xfrm>
            <a:custGeom>
              <a:avLst/>
              <a:gdLst>
                <a:gd name="T0" fmla="*/ 373 w 373"/>
                <a:gd name="T1" fmla="*/ 0 h 673"/>
                <a:gd name="T2" fmla="*/ 0 w 373"/>
                <a:gd name="T3" fmla="*/ 673 h 673"/>
              </a:gdLst>
              <a:ahLst/>
              <a:cxnLst>
                <a:cxn ang="0">
                  <a:pos x="T0" y="T1"/>
                </a:cxn>
                <a:cxn ang="0">
                  <a:pos x="T2" y="T3"/>
                </a:cxn>
              </a:cxnLst>
              <a:rect l="0" t="0" r="r" b="b"/>
              <a:pathLst>
                <a:path w="373" h="673">
                  <a:moveTo>
                    <a:pt x="373" y="0"/>
                  </a:moveTo>
                  <a:cubicBezTo>
                    <a:pt x="175" y="183"/>
                    <a:pt x="51" y="409"/>
                    <a:pt x="0" y="673"/>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1" name="Freeform 24">
              <a:extLst>
                <a:ext uri="{FF2B5EF4-FFF2-40B4-BE49-F238E27FC236}">
                  <a16:creationId xmlns:a16="http://schemas.microsoft.com/office/drawing/2014/main" id="{EC4075D6-987D-47AA-8198-29C6C8C9E3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63" y="6016625"/>
              <a:ext cx="214313" cy="827088"/>
            </a:xfrm>
            <a:custGeom>
              <a:avLst/>
              <a:gdLst>
                <a:gd name="T0" fmla="*/ 0 w 45"/>
                <a:gd name="T1" fmla="*/ 0 h 174"/>
                <a:gd name="T2" fmla="*/ 45 w 45"/>
                <a:gd name="T3" fmla="*/ 174 h 174"/>
              </a:gdLst>
              <a:ahLst/>
              <a:cxnLst>
                <a:cxn ang="0">
                  <a:pos x="T0" y="T1"/>
                </a:cxn>
                <a:cxn ang="0">
                  <a:pos x="T2" y="T3"/>
                </a:cxn>
              </a:cxnLst>
              <a:rect l="0" t="0" r="r" b="b"/>
              <a:pathLst>
                <a:path w="45" h="174">
                  <a:moveTo>
                    <a:pt x="0" y="0"/>
                  </a:moveTo>
                  <a:cubicBezTo>
                    <a:pt x="11" y="59"/>
                    <a:pt x="26" y="118"/>
                    <a:pt x="45" y="174"/>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082" name="Freeform 25">
              <a:extLst>
                <a:ext uri="{FF2B5EF4-FFF2-40B4-BE49-F238E27FC236}">
                  <a16:creationId xmlns:a16="http://schemas.microsoft.com/office/drawing/2014/main" id="{B4C3E7B9-266B-4354-A07B-283DE102E5D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88" y="0"/>
              <a:ext cx="1562100" cy="2228850"/>
            </a:xfrm>
            <a:custGeom>
              <a:avLst/>
              <a:gdLst>
                <a:gd name="T0" fmla="*/ 329 w 329"/>
                <a:gd name="T1" fmla="*/ 0 h 469"/>
                <a:gd name="T2" fmla="*/ 0 w 329"/>
                <a:gd name="T3" fmla="*/ 469 h 469"/>
              </a:gdLst>
              <a:ahLst/>
              <a:cxnLst>
                <a:cxn ang="0">
                  <a:pos x="T0" y="T1"/>
                </a:cxn>
                <a:cxn ang="0">
                  <a:pos x="T2" y="T3"/>
                </a:cxn>
              </a:cxnLst>
              <a:rect l="0" t="0" r="r" b="b"/>
              <a:pathLst>
                <a:path w="329" h="469">
                  <a:moveTo>
                    <a:pt x="329" y="0"/>
                  </a:moveTo>
                  <a:cubicBezTo>
                    <a:pt x="189" y="133"/>
                    <a:pt x="69" y="288"/>
                    <a:pt x="0" y="469"/>
                  </a:cubicBezTo>
                </a:path>
              </a:pathLst>
            </a:custGeom>
            <a:noFill/>
            <a:ln w="9525" cap="flat">
              <a:solidFill>
                <a:schemeClr val="tx1">
                  <a:alpha val="2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sp>
        <p:nvSpPr>
          <p:cNvPr id="2084" name="Rectangle 2083">
            <a:extLst>
              <a:ext uri="{FF2B5EF4-FFF2-40B4-BE49-F238E27FC236}">
                <a16:creationId xmlns:a16="http://schemas.microsoft.com/office/drawing/2014/main" id="{7D24FFA8-86DB-4132-A46B-899037699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9909" y="685164"/>
            <a:ext cx="10579608" cy="5537113"/>
          </a:xfrm>
          <a:prstGeom prst="rect">
            <a:avLst/>
          </a:prstGeom>
          <a:solidFill>
            <a:schemeClr val="bg1"/>
          </a:solidFill>
          <a:ln w="9525">
            <a:solidFill>
              <a:schemeClr val="tx1">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054" name="Picture 6">
            <a:extLst>
              <a:ext uri="{FF2B5EF4-FFF2-40B4-BE49-F238E27FC236}">
                <a16:creationId xmlns:a16="http://schemas.microsoft.com/office/drawing/2014/main" id="{DED23E7B-6EC6-2E66-9513-0B9D3E659FD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6" r="-1" b="-1"/>
          <a:stretch/>
        </p:blipFill>
        <p:spPr bwMode="auto">
          <a:xfrm>
            <a:off x="980434" y="841375"/>
            <a:ext cx="10231132" cy="5222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98628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226A997C-FC19-C6F5-F9E5-946DEEAF0159}"/>
              </a:ext>
            </a:extLst>
          </p:cNvPr>
          <p:cNvPicPr>
            <a:picLocks noChangeAspect="1"/>
          </p:cNvPicPr>
          <p:nvPr/>
        </p:nvPicPr>
        <p:blipFill rotWithShape="1">
          <a:blip r:embed="rId2"/>
          <a:srcRect b="19"/>
          <a:stretch/>
        </p:blipFill>
        <p:spPr>
          <a:xfrm>
            <a:off x="20" y="1282"/>
            <a:ext cx="12191980" cy="6856718"/>
          </a:xfrm>
          <a:prstGeom prst="rect">
            <a:avLst/>
          </a:prstGeom>
        </p:spPr>
      </p:pic>
    </p:spTree>
    <p:extLst>
      <p:ext uri="{BB962C8B-B14F-4D97-AF65-F5344CB8AC3E}">
        <p14:creationId xmlns:p14="http://schemas.microsoft.com/office/powerpoint/2010/main" val="242776018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631479-83E8-AD99-E5C2-DEC5AAFFFB79}"/>
              </a:ext>
            </a:extLst>
          </p:cNvPr>
          <p:cNvSpPr>
            <a:spLocks noGrp="1"/>
          </p:cNvSpPr>
          <p:nvPr>
            <p:ph type="subTitle" idx="1"/>
          </p:nvPr>
        </p:nvSpPr>
        <p:spPr/>
        <p:txBody>
          <a:bodyPr/>
          <a:lstStyle/>
          <a:p>
            <a:r>
              <a:rPr lang="en-ES" dirty="0"/>
              <a:t>MS Graph SDK Packages</a:t>
            </a:r>
          </a:p>
        </p:txBody>
      </p:sp>
      <p:sp>
        <p:nvSpPr>
          <p:cNvPr id="2" name="Title 1">
            <a:extLst>
              <a:ext uri="{FF2B5EF4-FFF2-40B4-BE49-F238E27FC236}">
                <a16:creationId xmlns:a16="http://schemas.microsoft.com/office/drawing/2014/main" id="{D6ABFEFC-F149-D752-5A89-04BA53377FB7}"/>
              </a:ext>
            </a:extLst>
          </p:cNvPr>
          <p:cNvSpPr>
            <a:spLocks noGrp="1"/>
          </p:cNvSpPr>
          <p:nvPr>
            <p:ph type="title"/>
          </p:nvPr>
        </p:nvSpPr>
        <p:spPr/>
        <p:txBody>
          <a:bodyPr/>
          <a:lstStyle/>
          <a:p>
            <a:endParaRPr lang="en-ES"/>
          </a:p>
        </p:txBody>
      </p:sp>
    </p:spTree>
    <p:extLst>
      <p:ext uri="{BB962C8B-B14F-4D97-AF65-F5344CB8AC3E}">
        <p14:creationId xmlns:p14="http://schemas.microsoft.com/office/powerpoint/2010/main" val="23246985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7">
            <a:extLst>
              <a:ext uri="{FF2B5EF4-FFF2-40B4-BE49-F238E27FC236}">
                <a16:creationId xmlns:a16="http://schemas.microsoft.com/office/drawing/2014/main" id="{8950AD4C-6AF3-49F8-94E1-DBCAFB3947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9">
            <a:extLst>
              <a:ext uri="{FF2B5EF4-FFF2-40B4-BE49-F238E27FC236}">
                <a16:creationId xmlns:a16="http://schemas.microsoft.com/office/drawing/2014/main" id="{0ACBD85E-A404-45CB-B532-1039E479D4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167675" y="-3167677"/>
            <a:ext cx="5856341" cy="12191695"/>
          </a:xfrm>
          <a:custGeom>
            <a:avLst/>
            <a:gdLst>
              <a:gd name="connsiteX0" fmla="*/ 0 w 5856341"/>
              <a:gd name="connsiteY0" fmla="*/ 12191695 h 12191695"/>
              <a:gd name="connsiteX1" fmla="*/ 0 w 5856341"/>
              <a:gd name="connsiteY1" fmla="*/ 0 h 12191695"/>
              <a:gd name="connsiteX2" fmla="*/ 243849 w 5856341"/>
              <a:gd name="connsiteY2" fmla="*/ 0 h 12191695"/>
              <a:gd name="connsiteX3" fmla="*/ 505121 w 5856341"/>
              <a:gd name="connsiteY3" fmla="*/ 0 h 12191695"/>
              <a:gd name="connsiteX4" fmla="*/ 723207 w 5856341"/>
              <a:gd name="connsiteY4" fmla="*/ 0 h 12191695"/>
              <a:gd name="connsiteX5" fmla="*/ 755828 w 5856341"/>
              <a:gd name="connsiteY5" fmla="*/ 0 h 12191695"/>
              <a:gd name="connsiteX6" fmla="*/ 1411868 w 5856341"/>
              <a:gd name="connsiteY6" fmla="*/ 0 h 12191695"/>
              <a:gd name="connsiteX7" fmla="*/ 1421034 w 5856341"/>
              <a:gd name="connsiteY7" fmla="*/ 0 h 12191695"/>
              <a:gd name="connsiteX8" fmla="*/ 1515206 w 5856341"/>
              <a:gd name="connsiteY8" fmla="*/ 0 h 12191695"/>
              <a:gd name="connsiteX9" fmla="*/ 2636151 w 5856341"/>
              <a:gd name="connsiteY9" fmla="*/ 0 h 12191695"/>
              <a:gd name="connsiteX10" fmla="*/ 4637890 w 5856341"/>
              <a:gd name="connsiteY10" fmla="*/ 0 h 12191695"/>
              <a:gd name="connsiteX11" fmla="*/ 4654499 w 5856341"/>
              <a:gd name="connsiteY11" fmla="*/ 26661 h 12191695"/>
              <a:gd name="connsiteX12" fmla="*/ 5856341 w 5856341"/>
              <a:gd name="connsiteY12" fmla="*/ 6438338 h 12191695"/>
              <a:gd name="connsiteX13" fmla="*/ 4449211 w 5856341"/>
              <a:gd name="connsiteY13" fmla="*/ 11332719 h 12191695"/>
              <a:gd name="connsiteX14" fmla="*/ 4061349 w 5856341"/>
              <a:gd name="connsiteY14" fmla="*/ 12054097 h 12191695"/>
              <a:gd name="connsiteX15" fmla="*/ 3977450 w 5856341"/>
              <a:gd name="connsiteY15" fmla="*/ 12191695 h 12191695"/>
              <a:gd name="connsiteX16" fmla="*/ 2636151 w 5856341"/>
              <a:gd name="connsiteY16" fmla="*/ 12191695 h 12191695"/>
              <a:gd name="connsiteX17" fmla="*/ 1421034 w 5856341"/>
              <a:gd name="connsiteY17" fmla="*/ 12191695 h 12191695"/>
              <a:gd name="connsiteX18" fmla="*/ 1411868 w 5856341"/>
              <a:gd name="connsiteY18" fmla="*/ 12191695 h 12191695"/>
              <a:gd name="connsiteX19" fmla="*/ 1283685 w 5856341"/>
              <a:gd name="connsiteY19" fmla="*/ 12191695 h 12191695"/>
              <a:gd name="connsiteX20" fmla="*/ 755828 w 5856341"/>
              <a:gd name="connsiteY20" fmla="*/ 12191695 h 12191695"/>
              <a:gd name="connsiteX21" fmla="*/ 723207 w 5856341"/>
              <a:gd name="connsiteY21" fmla="*/ 12191695 h 12191695"/>
              <a:gd name="connsiteX22" fmla="*/ 505121 w 5856341"/>
              <a:gd name="connsiteY22" fmla="*/ 12191695 h 12191695"/>
              <a:gd name="connsiteX23" fmla="*/ 243849 w 5856341"/>
              <a:gd name="connsiteY23" fmla="*/ 12191695 h 121916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856341" h="12191695">
                <a:moveTo>
                  <a:pt x="0" y="12191695"/>
                </a:moveTo>
                <a:lnTo>
                  <a:pt x="0" y="0"/>
                </a:lnTo>
                <a:lnTo>
                  <a:pt x="243849" y="0"/>
                </a:lnTo>
                <a:lnTo>
                  <a:pt x="505121" y="0"/>
                </a:lnTo>
                <a:lnTo>
                  <a:pt x="723207" y="0"/>
                </a:lnTo>
                <a:lnTo>
                  <a:pt x="755828" y="0"/>
                </a:lnTo>
                <a:lnTo>
                  <a:pt x="1411868" y="0"/>
                </a:lnTo>
                <a:lnTo>
                  <a:pt x="1421034" y="0"/>
                </a:lnTo>
                <a:lnTo>
                  <a:pt x="1515206" y="0"/>
                </a:lnTo>
                <a:lnTo>
                  <a:pt x="2636151" y="0"/>
                </a:lnTo>
                <a:lnTo>
                  <a:pt x="4637890" y="0"/>
                </a:lnTo>
                <a:lnTo>
                  <a:pt x="4654499" y="26661"/>
                </a:lnTo>
                <a:cubicBezTo>
                  <a:pt x="5425621" y="1341551"/>
                  <a:pt x="5856341" y="3721137"/>
                  <a:pt x="5856341" y="6438338"/>
                </a:cubicBezTo>
                <a:cubicBezTo>
                  <a:pt x="5856341" y="8833790"/>
                  <a:pt x="5159120" y="9960353"/>
                  <a:pt x="4449211" y="11332719"/>
                </a:cubicBezTo>
                <a:cubicBezTo>
                  <a:pt x="4319934" y="11582638"/>
                  <a:pt x="4191839" y="11827452"/>
                  <a:pt x="4061349" y="12054097"/>
                </a:cubicBezTo>
                <a:lnTo>
                  <a:pt x="3977450" y="12191695"/>
                </a:lnTo>
                <a:lnTo>
                  <a:pt x="2636151" y="12191695"/>
                </a:lnTo>
                <a:lnTo>
                  <a:pt x="1421034" y="12191695"/>
                </a:lnTo>
                <a:lnTo>
                  <a:pt x="1411868" y="12191695"/>
                </a:lnTo>
                <a:lnTo>
                  <a:pt x="1283685" y="12191695"/>
                </a:lnTo>
                <a:lnTo>
                  <a:pt x="755828" y="12191695"/>
                </a:lnTo>
                <a:lnTo>
                  <a:pt x="723207" y="12191695"/>
                </a:lnTo>
                <a:lnTo>
                  <a:pt x="505121" y="12191695"/>
                </a:lnTo>
                <a:lnTo>
                  <a:pt x="243849" y="12191695"/>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Hind Madurai"/>
              <a:ea typeface="+mn-ea"/>
              <a:cs typeface="+mn-cs"/>
            </a:endParaRPr>
          </a:p>
        </p:txBody>
      </p:sp>
      <p:sp>
        <p:nvSpPr>
          <p:cNvPr id="17" name="Freeform: Shape 11">
            <a:extLst>
              <a:ext uri="{FF2B5EF4-FFF2-40B4-BE49-F238E27FC236}">
                <a16:creationId xmlns:a16="http://schemas.microsoft.com/office/drawing/2014/main" id="{DB1626B1-BAC7-4893-A5AC-6205976851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6277" y="-874927"/>
            <a:ext cx="1899138" cy="12191695"/>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D64E9910-51FE-45BF-973D-9D2401FD3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143758" y="-1037574"/>
            <a:ext cx="1904176" cy="12191695"/>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nvGrpSpPr>
          <p:cNvPr id="6" name="Group 5">
            <a:extLst>
              <a:ext uri="{FF2B5EF4-FFF2-40B4-BE49-F238E27FC236}">
                <a16:creationId xmlns:a16="http://schemas.microsoft.com/office/drawing/2014/main" id="{F957D2DE-F023-C571-9774-5C4434B33923}"/>
              </a:ext>
            </a:extLst>
          </p:cNvPr>
          <p:cNvGrpSpPr/>
          <p:nvPr/>
        </p:nvGrpSpPr>
        <p:grpSpPr>
          <a:xfrm>
            <a:off x="1329602" y="712553"/>
            <a:ext cx="4094961" cy="4759547"/>
            <a:chOff x="1839557" y="712553"/>
            <a:chExt cx="4094961" cy="4759547"/>
          </a:xfrm>
        </p:grpSpPr>
        <p:pic>
          <p:nvPicPr>
            <p:cNvPr id="2" name="Picture 1">
              <a:extLst>
                <a:ext uri="{FF2B5EF4-FFF2-40B4-BE49-F238E27FC236}">
                  <a16:creationId xmlns:a16="http://schemas.microsoft.com/office/drawing/2014/main" id="{387F389E-8E8F-AC78-E710-0B37F45B7F13}"/>
                </a:ext>
              </a:extLst>
            </p:cNvPr>
            <p:cNvPicPr>
              <a:picLocks noChangeAspect="1"/>
            </p:cNvPicPr>
            <p:nvPr/>
          </p:nvPicPr>
          <p:blipFill>
            <a:blip r:embed="rId2"/>
            <a:stretch>
              <a:fillRect/>
            </a:stretch>
          </p:blipFill>
          <p:spPr>
            <a:xfrm>
              <a:off x="1839557" y="712553"/>
              <a:ext cx="4094960" cy="993028"/>
            </a:xfrm>
            <a:prstGeom prst="rect">
              <a:avLst/>
            </a:prstGeom>
          </p:spPr>
        </p:pic>
        <p:pic>
          <p:nvPicPr>
            <p:cNvPr id="4" name="Picture 3">
              <a:extLst>
                <a:ext uri="{FF2B5EF4-FFF2-40B4-BE49-F238E27FC236}">
                  <a16:creationId xmlns:a16="http://schemas.microsoft.com/office/drawing/2014/main" id="{0388A2A6-6373-55DF-3788-15DB3B35F744}"/>
                </a:ext>
              </a:extLst>
            </p:cNvPr>
            <p:cNvPicPr>
              <a:picLocks noChangeAspect="1"/>
            </p:cNvPicPr>
            <p:nvPr/>
          </p:nvPicPr>
          <p:blipFill>
            <a:blip r:embed="rId3"/>
            <a:stretch>
              <a:fillRect/>
            </a:stretch>
          </p:blipFill>
          <p:spPr>
            <a:xfrm>
              <a:off x="1839558" y="1870747"/>
              <a:ext cx="4094960" cy="3601353"/>
            </a:xfrm>
            <a:prstGeom prst="rect">
              <a:avLst/>
            </a:prstGeom>
          </p:spPr>
        </p:pic>
      </p:grpSp>
      <p:grpSp>
        <p:nvGrpSpPr>
          <p:cNvPr id="7" name="Group 6">
            <a:extLst>
              <a:ext uri="{FF2B5EF4-FFF2-40B4-BE49-F238E27FC236}">
                <a16:creationId xmlns:a16="http://schemas.microsoft.com/office/drawing/2014/main" id="{59953F56-E421-93D4-84CB-EB1082B4DD4C}"/>
              </a:ext>
            </a:extLst>
          </p:cNvPr>
          <p:cNvGrpSpPr/>
          <p:nvPr/>
        </p:nvGrpSpPr>
        <p:grpSpPr>
          <a:xfrm>
            <a:off x="6767439" y="733029"/>
            <a:ext cx="4099055" cy="4739071"/>
            <a:chOff x="6252772" y="733029"/>
            <a:chExt cx="4099055" cy="4739071"/>
          </a:xfrm>
        </p:grpSpPr>
        <p:pic>
          <p:nvPicPr>
            <p:cNvPr id="3" name="Picture 2">
              <a:extLst>
                <a:ext uri="{FF2B5EF4-FFF2-40B4-BE49-F238E27FC236}">
                  <a16:creationId xmlns:a16="http://schemas.microsoft.com/office/drawing/2014/main" id="{8FFEF9F0-EAD8-395A-A69A-C62528E3F114}"/>
                </a:ext>
              </a:extLst>
            </p:cNvPr>
            <p:cNvPicPr>
              <a:picLocks noChangeAspect="1"/>
            </p:cNvPicPr>
            <p:nvPr/>
          </p:nvPicPr>
          <p:blipFill>
            <a:blip r:embed="rId4"/>
            <a:stretch>
              <a:fillRect/>
            </a:stretch>
          </p:blipFill>
          <p:spPr>
            <a:xfrm>
              <a:off x="6256867" y="733029"/>
              <a:ext cx="4094960" cy="952077"/>
            </a:xfrm>
            <a:prstGeom prst="rect">
              <a:avLst/>
            </a:prstGeom>
          </p:spPr>
        </p:pic>
        <p:pic>
          <p:nvPicPr>
            <p:cNvPr id="5" name="Picture 4">
              <a:extLst>
                <a:ext uri="{FF2B5EF4-FFF2-40B4-BE49-F238E27FC236}">
                  <a16:creationId xmlns:a16="http://schemas.microsoft.com/office/drawing/2014/main" id="{B0B18901-8AF7-DEB5-7B1C-D79353BFBC58}"/>
                </a:ext>
              </a:extLst>
            </p:cNvPr>
            <p:cNvPicPr>
              <a:picLocks noChangeAspect="1"/>
            </p:cNvPicPr>
            <p:nvPr/>
          </p:nvPicPr>
          <p:blipFill>
            <a:blip r:embed="rId5"/>
            <a:stretch>
              <a:fillRect/>
            </a:stretch>
          </p:blipFill>
          <p:spPr>
            <a:xfrm>
              <a:off x="6252772" y="1870747"/>
              <a:ext cx="4094960" cy="3601353"/>
            </a:xfrm>
            <a:prstGeom prst="rect">
              <a:avLst/>
            </a:prstGeom>
          </p:spPr>
        </p:pic>
      </p:grpSp>
      <p:pic>
        <p:nvPicPr>
          <p:cNvPr id="9" name="Picture 8">
            <a:extLst>
              <a:ext uri="{FF2B5EF4-FFF2-40B4-BE49-F238E27FC236}">
                <a16:creationId xmlns:a16="http://schemas.microsoft.com/office/drawing/2014/main" id="{2E04568E-46AB-643C-E6C1-A62C8C36FA0A}"/>
              </a:ext>
            </a:extLst>
          </p:cNvPr>
          <p:cNvPicPr>
            <a:picLocks noChangeAspect="1"/>
          </p:cNvPicPr>
          <p:nvPr/>
        </p:nvPicPr>
        <p:blipFill>
          <a:blip r:embed="rId6"/>
          <a:stretch>
            <a:fillRect/>
          </a:stretch>
        </p:blipFill>
        <p:spPr>
          <a:xfrm>
            <a:off x="4041729" y="2631166"/>
            <a:ext cx="4108544" cy="1545732"/>
          </a:xfrm>
          <a:prstGeom prst="rect">
            <a:avLst/>
          </a:prstGeom>
        </p:spPr>
      </p:pic>
      <p:pic>
        <p:nvPicPr>
          <p:cNvPr id="11" name="Picture 10">
            <a:extLst>
              <a:ext uri="{FF2B5EF4-FFF2-40B4-BE49-F238E27FC236}">
                <a16:creationId xmlns:a16="http://schemas.microsoft.com/office/drawing/2014/main" id="{492894BF-7900-E07A-3375-56D917C849A3}"/>
              </a:ext>
            </a:extLst>
          </p:cNvPr>
          <p:cNvPicPr>
            <a:picLocks noChangeAspect="1"/>
          </p:cNvPicPr>
          <p:nvPr/>
        </p:nvPicPr>
        <p:blipFill>
          <a:blip r:embed="rId7"/>
          <a:stretch>
            <a:fillRect/>
          </a:stretch>
        </p:blipFill>
        <p:spPr>
          <a:xfrm>
            <a:off x="2209645" y="5651917"/>
            <a:ext cx="7772400" cy="897246"/>
          </a:xfrm>
          <a:prstGeom prst="rect">
            <a:avLst/>
          </a:prstGeom>
        </p:spPr>
      </p:pic>
      <p:sp>
        <p:nvSpPr>
          <p:cNvPr id="8" name="Rectangle 7">
            <a:extLst>
              <a:ext uri="{FF2B5EF4-FFF2-40B4-BE49-F238E27FC236}">
                <a16:creationId xmlns:a16="http://schemas.microsoft.com/office/drawing/2014/main" id="{138EFEC7-85AE-7E04-90A6-75A23D1C89E0}"/>
              </a:ext>
            </a:extLst>
          </p:cNvPr>
          <p:cNvSpPr/>
          <p:nvPr/>
        </p:nvSpPr>
        <p:spPr>
          <a:xfrm>
            <a:off x="5592726" y="5651917"/>
            <a:ext cx="1350334" cy="897246"/>
          </a:xfrm>
          <a:custGeom>
            <a:avLst/>
            <a:gdLst>
              <a:gd name="connsiteX0" fmla="*/ 0 w 1350334"/>
              <a:gd name="connsiteY0" fmla="*/ 0 h 897246"/>
              <a:gd name="connsiteX1" fmla="*/ 1350334 w 1350334"/>
              <a:gd name="connsiteY1" fmla="*/ 0 h 897246"/>
              <a:gd name="connsiteX2" fmla="*/ 1350334 w 1350334"/>
              <a:gd name="connsiteY2" fmla="*/ 897246 h 897246"/>
              <a:gd name="connsiteX3" fmla="*/ 0 w 1350334"/>
              <a:gd name="connsiteY3" fmla="*/ 897246 h 897246"/>
              <a:gd name="connsiteX4" fmla="*/ 0 w 1350334"/>
              <a:gd name="connsiteY4" fmla="*/ 0 h 897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334" h="897246" extrusionOk="0">
                <a:moveTo>
                  <a:pt x="0" y="0"/>
                </a:moveTo>
                <a:cubicBezTo>
                  <a:pt x="260227" y="-481"/>
                  <a:pt x="1195954" y="-69797"/>
                  <a:pt x="1350334" y="0"/>
                </a:cubicBezTo>
                <a:cubicBezTo>
                  <a:pt x="1298633" y="340690"/>
                  <a:pt x="1312547" y="647317"/>
                  <a:pt x="1350334" y="897246"/>
                </a:cubicBezTo>
                <a:cubicBezTo>
                  <a:pt x="829914" y="852952"/>
                  <a:pt x="460707" y="887689"/>
                  <a:pt x="0" y="897246"/>
                </a:cubicBezTo>
                <a:cubicBezTo>
                  <a:pt x="-50222" y="722120"/>
                  <a:pt x="-56299" y="119253"/>
                  <a:pt x="0" y="0"/>
                </a:cubicBezTo>
                <a:close/>
              </a:path>
            </a:pathLst>
          </a:custGeom>
          <a:noFill/>
          <a:ln w="44450">
            <a:solidFill>
              <a:srgbClr val="FF0000"/>
            </a:solidFill>
            <a:extLst>
              <a:ext uri="{C807C97D-BFC1-408E-A445-0C87EB9F89A2}">
                <ask:lineSketchStyleProps xmlns:ask="http://schemas.microsoft.com/office/drawing/2018/sketchyshapes" sd="1219033472">
                  <a:prstGeom prst="rect">
                    <a:avLst/>
                  </a:pr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ES" sz="1800" b="0" i="0" u="none" strike="noStrike" kern="1200" cap="none" spc="0" normalizeH="0" baseline="0" noProof="0">
              <a:ln>
                <a:noFill/>
              </a:ln>
              <a:solidFill>
                <a:prstClr val="white"/>
              </a:solidFill>
              <a:effectLst/>
              <a:uLnTx/>
              <a:uFillTx/>
              <a:latin typeface="Hind Madurai"/>
              <a:ea typeface="+mn-ea"/>
              <a:cs typeface="+mn-cs"/>
            </a:endParaRPr>
          </a:p>
        </p:txBody>
      </p:sp>
    </p:spTree>
    <p:extLst>
      <p:ext uri="{BB962C8B-B14F-4D97-AF65-F5344CB8AC3E}">
        <p14:creationId xmlns:p14="http://schemas.microsoft.com/office/powerpoint/2010/main" val="336234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7"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900" decel="100000" fill="hold"/>
                                        <p:tgtEl>
                                          <p:spTgt spid="8"/>
                                        </p:tgtEl>
                                        <p:attrNameLst>
                                          <p:attrName>ppt_y</p:attrName>
                                        </p:attrNameLst>
                                      </p:cBhvr>
                                      <p:tavLst>
                                        <p:tav tm="0">
                                          <p:val>
                                            <p:strVal val="#ppt_y+1"/>
                                          </p:val>
                                        </p:tav>
                                        <p:tav tm="100000">
                                          <p:val>
                                            <p:strVal val="#ppt_y-.03"/>
                                          </p:val>
                                        </p:tav>
                                      </p:tavLst>
                                    </p:anim>
                                    <p:anim calcmode="lin" valueType="num">
                                      <p:cBhvr>
                                        <p:cTn id="20"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C6D4DD-7316-1880-60EB-BCAA1199A922}"/>
              </a:ext>
            </a:extLst>
          </p:cNvPr>
          <p:cNvSpPr>
            <a:spLocks noGrp="1"/>
          </p:cNvSpPr>
          <p:nvPr>
            <p:ph type="ctrTitle"/>
          </p:nvPr>
        </p:nvSpPr>
        <p:spPr>
          <a:xfrm>
            <a:off x="1524000" y="2832100"/>
            <a:ext cx="9144000" cy="1193800"/>
          </a:xfrm>
        </p:spPr>
        <p:txBody>
          <a:bodyPr>
            <a:normAutofit/>
          </a:bodyPr>
          <a:lstStyle/>
          <a:p>
            <a:r>
              <a:rPr lang="en-ES" sz="7200" dirty="0">
                <a:latin typeface="Helvetica Light" panose="020B0403020202020204" pitchFamily="34" charset="0"/>
              </a:rPr>
              <a:t>kiota generated !!</a:t>
            </a:r>
          </a:p>
        </p:txBody>
      </p:sp>
    </p:spTree>
    <p:extLst>
      <p:ext uri="{BB962C8B-B14F-4D97-AF65-F5344CB8AC3E}">
        <p14:creationId xmlns:p14="http://schemas.microsoft.com/office/powerpoint/2010/main" val="219023210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luismanez">
      <a:dk1>
        <a:srgbClr val="FFFFFF"/>
      </a:dk1>
      <a:lt1>
        <a:sysClr val="window" lastClr="FFFFFF"/>
      </a:lt1>
      <a:dk2>
        <a:srgbClr val="44546A"/>
      </a:dk2>
      <a:lt2>
        <a:srgbClr val="E7E6E6"/>
      </a:lt2>
      <a:accent1>
        <a:srgbClr val="6667AB"/>
      </a:accent1>
      <a:accent2>
        <a:srgbClr val="ED7D31"/>
      </a:accent2>
      <a:accent3>
        <a:srgbClr val="A5A5A5"/>
      </a:accent3>
      <a:accent4>
        <a:srgbClr val="FFC000"/>
      </a:accent4>
      <a:accent5>
        <a:srgbClr val="5B9BD5"/>
      </a:accent5>
      <a:accent6>
        <a:srgbClr val="70AD47"/>
      </a:accent6>
      <a:hlink>
        <a:srgbClr val="0563C1"/>
      </a:hlink>
      <a:folHlink>
        <a:srgbClr val="FFFFFF"/>
      </a:folHlink>
    </a:clrScheme>
    <a:fontScheme name="luismanez">
      <a:majorFont>
        <a:latin typeface="Montserrat"/>
        <a:ea typeface=""/>
        <a:cs typeface=""/>
      </a:majorFont>
      <a:minorFont>
        <a:latin typeface="Hind Madur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TotalTime>
  <Words>108</Words>
  <Application>Microsoft Macintosh PowerPoint</Application>
  <PresentationFormat>Widescreen</PresentationFormat>
  <Paragraphs>25</Paragraphs>
  <Slides>16</Slides>
  <Notes>2</Notes>
  <HiddenSlides>0</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16</vt:i4>
      </vt:variant>
    </vt:vector>
  </HeadingPairs>
  <TitlesOfParts>
    <vt:vector size="29" baseType="lpstr">
      <vt:lpstr>Meiryo</vt:lpstr>
      <vt:lpstr>Arial</vt:lpstr>
      <vt:lpstr>Calibri</vt:lpstr>
      <vt:lpstr>Calibri Light</vt:lpstr>
      <vt:lpstr>Helvetica</vt:lpstr>
      <vt:lpstr>Helvetica Light</vt:lpstr>
      <vt:lpstr>Hind Madurai</vt:lpstr>
      <vt:lpstr>Lora</vt:lpstr>
      <vt:lpstr>Montserrat</vt:lpstr>
      <vt:lpstr>Segoe UI</vt:lpstr>
      <vt:lpstr>Trebuchet MS</vt:lpstr>
      <vt:lpstr>Tema de Office</vt:lpstr>
      <vt:lpstr>Office Theme</vt:lpstr>
      <vt:lpstr>Microsoft Graph .NET SDK</vt:lpstr>
      <vt:lpstr>PowerPoint Presentation</vt:lpstr>
      <vt:lpstr>About Me</vt:lpstr>
      <vt:lpstr>PowerPoint Presentation</vt:lpstr>
      <vt:lpstr>PowerPoint Presentation</vt:lpstr>
      <vt:lpstr>PowerPoint Presentation</vt:lpstr>
      <vt:lpstr>PowerPoint Presentation</vt:lpstr>
      <vt:lpstr>PowerPoint Presentation</vt:lpstr>
      <vt:lpstr>kiota generated !!</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Mañez</cp:lastModifiedBy>
  <cp:revision>21</cp:revision>
  <dcterms:created xsi:type="dcterms:W3CDTF">2018-11-16T16:29:33Z</dcterms:created>
  <dcterms:modified xsi:type="dcterms:W3CDTF">2023-05-17T18:58:09Z</dcterms:modified>
</cp:coreProperties>
</file>